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093" r:id="rId2"/>
    <p:sldId id="2045" r:id="rId3"/>
    <p:sldId id="2101" r:id="rId4"/>
    <p:sldId id="1938" r:id="rId5"/>
    <p:sldId id="1946" r:id="rId6"/>
    <p:sldId id="1939" r:id="rId7"/>
    <p:sldId id="1947" r:id="rId8"/>
    <p:sldId id="1940" r:id="rId9"/>
    <p:sldId id="2058" r:id="rId10"/>
    <p:sldId id="1943" r:id="rId11"/>
    <p:sldId id="1945" r:id="rId12"/>
    <p:sldId id="2094" r:id="rId13"/>
    <p:sldId id="2059" r:id="rId14"/>
    <p:sldId id="2060" r:id="rId15"/>
    <p:sldId id="2069" r:id="rId16"/>
    <p:sldId id="2070" r:id="rId17"/>
    <p:sldId id="2071" r:id="rId18"/>
    <p:sldId id="2075" r:id="rId19"/>
    <p:sldId id="2107" r:id="rId20"/>
    <p:sldId id="2108" r:id="rId21"/>
    <p:sldId id="2109" r:id="rId22"/>
    <p:sldId id="2110" r:id="rId23"/>
    <p:sldId id="2125" r:id="rId24"/>
    <p:sldId id="2063" r:id="rId25"/>
    <p:sldId id="1846" r:id="rId26"/>
    <p:sldId id="1847" r:id="rId27"/>
    <p:sldId id="1848" r:id="rId28"/>
    <p:sldId id="1849" r:id="rId29"/>
    <p:sldId id="1850" r:id="rId30"/>
    <p:sldId id="2113" r:id="rId31"/>
    <p:sldId id="2073" r:id="rId32"/>
    <p:sldId id="2074" r:id="rId33"/>
    <p:sldId id="2095" r:id="rId34"/>
    <p:sldId id="2083" r:id="rId35"/>
    <p:sldId id="2082" r:id="rId36"/>
    <p:sldId id="2079" r:id="rId37"/>
    <p:sldId id="2080" r:id="rId38"/>
    <p:sldId id="2081" r:id="rId39"/>
    <p:sldId id="2084" r:id="rId40"/>
    <p:sldId id="2085" r:id="rId41"/>
    <p:sldId id="2086" r:id="rId42"/>
    <p:sldId id="2128" r:id="rId43"/>
    <p:sldId id="2130" r:id="rId44"/>
    <p:sldId id="2111" r:id="rId45"/>
    <p:sldId id="2112" r:id="rId46"/>
    <p:sldId id="2114" r:id="rId4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9900"/>
    <a:srgbClr val="FF0000"/>
    <a:srgbClr val="FF5050"/>
    <a:srgbClr val="E6F523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94590" autoAdjust="0"/>
  </p:normalViewPr>
  <p:slideViewPr>
    <p:cSldViewPr>
      <p:cViewPr varScale="1">
        <p:scale>
          <a:sx n="110" d="100"/>
          <a:sy n="110" d="100"/>
        </p:scale>
        <p:origin x="127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kniha%20slunce%20voda\Vl&#225;&#271;a%20Jirka\00%20Dom.%20vrt%20meteo_prac_20_3_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488407699037617E-2"/>
          <c:y val="0.19028944298629338"/>
          <c:w val="0.70099059492563431"/>
          <c:h val="0.6937306794983960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'20-21.4.2020'!$N$4</c:f>
              <c:strCache>
                <c:ptCount val="1"/>
                <c:pt idx="0">
                  <c:v>Trad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'20-21.4.2020'!$N$5:$N$292</c:f>
              <c:numCache>
                <c:formatCode>General</c:formatCode>
                <c:ptCount val="288"/>
                <c:pt idx="0">
                  <c:v>-1.6</c:v>
                </c:pt>
                <c:pt idx="1">
                  <c:v>-1.97</c:v>
                </c:pt>
                <c:pt idx="2">
                  <c:v>-2.14</c:v>
                </c:pt>
                <c:pt idx="3">
                  <c:v>-2.48</c:v>
                </c:pt>
                <c:pt idx="4">
                  <c:v>-2.31</c:v>
                </c:pt>
                <c:pt idx="5">
                  <c:v>-2.78</c:v>
                </c:pt>
                <c:pt idx="6">
                  <c:v>-2.8</c:v>
                </c:pt>
                <c:pt idx="7">
                  <c:v>-2.58</c:v>
                </c:pt>
                <c:pt idx="8">
                  <c:v>-2.57</c:v>
                </c:pt>
                <c:pt idx="9">
                  <c:v>-2.48</c:v>
                </c:pt>
                <c:pt idx="10">
                  <c:v>-2.79</c:v>
                </c:pt>
                <c:pt idx="11">
                  <c:v>-3.13</c:v>
                </c:pt>
                <c:pt idx="12">
                  <c:v>-2.82</c:v>
                </c:pt>
                <c:pt idx="13">
                  <c:v>-3.09</c:v>
                </c:pt>
                <c:pt idx="14">
                  <c:v>-3.08</c:v>
                </c:pt>
                <c:pt idx="15">
                  <c:v>-3.08</c:v>
                </c:pt>
                <c:pt idx="16">
                  <c:v>-3.19</c:v>
                </c:pt>
                <c:pt idx="17">
                  <c:v>-3.43</c:v>
                </c:pt>
                <c:pt idx="18">
                  <c:v>-3.45</c:v>
                </c:pt>
                <c:pt idx="19">
                  <c:v>-3.72</c:v>
                </c:pt>
                <c:pt idx="20">
                  <c:v>-3.69</c:v>
                </c:pt>
                <c:pt idx="21">
                  <c:v>-3.66</c:v>
                </c:pt>
                <c:pt idx="22">
                  <c:v>-3.79</c:v>
                </c:pt>
                <c:pt idx="23">
                  <c:v>-3.98</c:v>
                </c:pt>
                <c:pt idx="24">
                  <c:v>-4.1900000000000004</c:v>
                </c:pt>
                <c:pt idx="25">
                  <c:v>-4.3499999999999996</c:v>
                </c:pt>
                <c:pt idx="26">
                  <c:v>-4.3099999999999996</c:v>
                </c:pt>
                <c:pt idx="27">
                  <c:v>-4.43</c:v>
                </c:pt>
                <c:pt idx="28">
                  <c:v>-4.72</c:v>
                </c:pt>
                <c:pt idx="29">
                  <c:v>-4.95</c:v>
                </c:pt>
                <c:pt idx="30">
                  <c:v>-4.97</c:v>
                </c:pt>
                <c:pt idx="31">
                  <c:v>-4.92</c:v>
                </c:pt>
                <c:pt idx="32">
                  <c:v>-4.74</c:v>
                </c:pt>
                <c:pt idx="33">
                  <c:v>-4.6100000000000003</c:v>
                </c:pt>
                <c:pt idx="34">
                  <c:v>-4.16</c:v>
                </c:pt>
                <c:pt idx="35">
                  <c:v>-2.98</c:v>
                </c:pt>
                <c:pt idx="36">
                  <c:v>-2.89</c:v>
                </c:pt>
                <c:pt idx="37">
                  <c:v>-1.49</c:v>
                </c:pt>
                <c:pt idx="38">
                  <c:v>-0.82</c:v>
                </c:pt>
                <c:pt idx="39">
                  <c:v>1.26</c:v>
                </c:pt>
                <c:pt idx="40">
                  <c:v>2.91</c:v>
                </c:pt>
                <c:pt idx="41">
                  <c:v>4.17</c:v>
                </c:pt>
                <c:pt idx="42">
                  <c:v>5.18</c:v>
                </c:pt>
                <c:pt idx="43">
                  <c:v>6.3</c:v>
                </c:pt>
                <c:pt idx="44">
                  <c:v>7.4</c:v>
                </c:pt>
                <c:pt idx="45">
                  <c:v>8.0399999999999991</c:v>
                </c:pt>
                <c:pt idx="46">
                  <c:v>8.9499999999999993</c:v>
                </c:pt>
                <c:pt idx="47">
                  <c:v>9.68</c:v>
                </c:pt>
                <c:pt idx="48">
                  <c:v>10</c:v>
                </c:pt>
                <c:pt idx="49">
                  <c:v>10.210000000000001</c:v>
                </c:pt>
                <c:pt idx="50">
                  <c:v>10.7</c:v>
                </c:pt>
                <c:pt idx="51">
                  <c:v>11.68</c:v>
                </c:pt>
                <c:pt idx="52">
                  <c:v>11.71</c:v>
                </c:pt>
                <c:pt idx="53">
                  <c:v>11.42</c:v>
                </c:pt>
                <c:pt idx="54">
                  <c:v>11.25</c:v>
                </c:pt>
                <c:pt idx="55">
                  <c:v>11.95</c:v>
                </c:pt>
                <c:pt idx="56">
                  <c:v>12.09</c:v>
                </c:pt>
                <c:pt idx="57">
                  <c:v>12.87</c:v>
                </c:pt>
                <c:pt idx="58">
                  <c:v>12.77</c:v>
                </c:pt>
                <c:pt idx="59">
                  <c:v>12.01</c:v>
                </c:pt>
                <c:pt idx="60">
                  <c:v>12.47</c:v>
                </c:pt>
                <c:pt idx="61">
                  <c:v>12.29</c:v>
                </c:pt>
                <c:pt idx="62">
                  <c:v>12.73</c:v>
                </c:pt>
                <c:pt idx="63">
                  <c:v>14.11</c:v>
                </c:pt>
                <c:pt idx="64">
                  <c:v>14.23</c:v>
                </c:pt>
                <c:pt idx="65">
                  <c:v>14.77</c:v>
                </c:pt>
                <c:pt idx="66">
                  <c:v>14.87</c:v>
                </c:pt>
                <c:pt idx="67">
                  <c:v>15.14</c:v>
                </c:pt>
                <c:pt idx="68">
                  <c:v>15.57</c:v>
                </c:pt>
                <c:pt idx="69">
                  <c:v>15.7</c:v>
                </c:pt>
                <c:pt idx="70">
                  <c:v>16.71</c:v>
                </c:pt>
                <c:pt idx="71">
                  <c:v>16.21</c:v>
                </c:pt>
                <c:pt idx="72">
                  <c:v>15.63</c:v>
                </c:pt>
                <c:pt idx="73">
                  <c:v>15.53</c:v>
                </c:pt>
                <c:pt idx="74">
                  <c:v>15.42</c:v>
                </c:pt>
                <c:pt idx="75">
                  <c:v>14.44</c:v>
                </c:pt>
                <c:pt idx="76">
                  <c:v>14.89</c:v>
                </c:pt>
                <c:pt idx="77">
                  <c:v>15.09</c:v>
                </c:pt>
                <c:pt idx="78">
                  <c:v>15.52</c:v>
                </c:pt>
                <c:pt idx="79">
                  <c:v>16.18</c:v>
                </c:pt>
                <c:pt idx="80">
                  <c:v>16.41</c:v>
                </c:pt>
                <c:pt idx="81">
                  <c:v>15.86</c:v>
                </c:pt>
                <c:pt idx="82">
                  <c:v>16.22</c:v>
                </c:pt>
                <c:pt idx="83">
                  <c:v>15.38</c:v>
                </c:pt>
                <c:pt idx="84">
                  <c:v>15.47</c:v>
                </c:pt>
                <c:pt idx="85">
                  <c:v>15.73</c:v>
                </c:pt>
                <c:pt idx="86">
                  <c:v>16.670000000000002</c:v>
                </c:pt>
                <c:pt idx="87">
                  <c:v>17.11</c:v>
                </c:pt>
                <c:pt idx="88">
                  <c:v>17.57</c:v>
                </c:pt>
                <c:pt idx="89">
                  <c:v>16.72</c:v>
                </c:pt>
                <c:pt idx="90">
                  <c:v>15.84</c:v>
                </c:pt>
                <c:pt idx="91">
                  <c:v>16.420000000000002</c:v>
                </c:pt>
                <c:pt idx="92">
                  <c:v>16.670000000000002</c:v>
                </c:pt>
                <c:pt idx="93">
                  <c:v>16.5</c:v>
                </c:pt>
                <c:pt idx="94">
                  <c:v>16.75</c:v>
                </c:pt>
                <c:pt idx="95">
                  <c:v>17.25</c:v>
                </c:pt>
                <c:pt idx="96">
                  <c:v>16.89</c:v>
                </c:pt>
                <c:pt idx="97">
                  <c:v>15.72</c:v>
                </c:pt>
                <c:pt idx="98">
                  <c:v>16.309999999999999</c:v>
                </c:pt>
                <c:pt idx="99">
                  <c:v>15.88</c:v>
                </c:pt>
                <c:pt idx="100">
                  <c:v>15.05</c:v>
                </c:pt>
                <c:pt idx="101">
                  <c:v>14.49</c:v>
                </c:pt>
                <c:pt idx="102">
                  <c:v>14.28</c:v>
                </c:pt>
                <c:pt idx="103">
                  <c:v>13.83</c:v>
                </c:pt>
                <c:pt idx="104">
                  <c:v>13.59</c:v>
                </c:pt>
                <c:pt idx="105">
                  <c:v>13.27</c:v>
                </c:pt>
                <c:pt idx="106">
                  <c:v>13.24</c:v>
                </c:pt>
                <c:pt idx="107">
                  <c:v>12.82</c:v>
                </c:pt>
                <c:pt idx="108">
                  <c:v>12.3</c:v>
                </c:pt>
                <c:pt idx="109">
                  <c:v>11.86</c:v>
                </c:pt>
                <c:pt idx="110">
                  <c:v>11.43</c:v>
                </c:pt>
                <c:pt idx="111">
                  <c:v>10.68</c:v>
                </c:pt>
                <c:pt idx="112">
                  <c:v>9.85</c:v>
                </c:pt>
                <c:pt idx="113">
                  <c:v>9.11</c:v>
                </c:pt>
                <c:pt idx="114">
                  <c:v>8.15</c:v>
                </c:pt>
                <c:pt idx="115">
                  <c:v>7.63</c:v>
                </c:pt>
                <c:pt idx="116">
                  <c:v>7.27</c:v>
                </c:pt>
                <c:pt idx="117">
                  <c:v>6.84</c:v>
                </c:pt>
                <c:pt idx="118">
                  <c:v>6.21</c:v>
                </c:pt>
                <c:pt idx="119">
                  <c:v>5.46</c:v>
                </c:pt>
                <c:pt idx="120">
                  <c:v>4.63</c:v>
                </c:pt>
                <c:pt idx="121">
                  <c:v>3.82</c:v>
                </c:pt>
                <c:pt idx="122">
                  <c:v>3.14</c:v>
                </c:pt>
                <c:pt idx="123">
                  <c:v>2.4900000000000002</c:v>
                </c:pt>
                <c:pt idx="124">
                  <c:v>2.0699999999999998</c:v>
                </c:pt>
                <c:pt idx="125">
                  <c:v>1.74</c:v>
                </c:pt>
                <c:pt idx="126">
                  <c:v>1.36</c:v>
                </c:pt>
                <c:pt idx="127">
                  <c:v>0.92</c:v>
                </c:pt>
                <c:pt idx="128">
                  <c:v>0.87</c:v>
                </c:pt>
                <c:pt idx="129">
                  <c:v>0.92</c:v>
                </c:pt>
                <c:pt idx="130">
                  <c:v>0.59</c:v>
                </c:pt>
                <c:pt idx="131">
                  <c:v>0</c:v>
                </c:pt>
                <c:pt idx="132">
                  <c:v>-0.34</c:v>
                </c:pt>
                <c:pt idx="133">
                  <c:v>-0.79</c:v>
                </c:pt>
                <c:pt idx="134">
                  <c:v>-1.65</c:v>
                </c:pt>
                <c:pt idx="135">
                  <c:v>-1.97</c:v>
                </c:pt>
                <c:pt idx="136">
                  <c:v>-2.0299999999999998</c:v>
                </c:pt>
                <c:pt idx="137">
                  <c:v>-1.95</c:v>
                </c:pt>
                <c:pt idx="138">
                  <c:v>-2.2000000000000002</c:v>
                </c:pt>
                <c:pt idx="139">
                  <c:v>-2.0499999999999998</c:v>
                </c:pt>
                <c:pt idx="140">
                  <c:v>-2.6</c:v>
                </c:pt>
                <c:pt idx="141">
                  <c:v>-2.96</c:v>
                </c:pt>
                <c:pt idx="142">
                  <c:v>-3.16</c:v>
                </c:pt>
                <c:pt idx="143">
                  <c:v>-3.31</c:v>
                </c:pt>
                <c:pt idx="144">
                  <c:v>-3.3</c:v>
                </c:pt>
                <c:pt idx="145">
                  <c:v>-3.31</c:v>
                </c:pt>
                <c:pt idx="146">
                  <c:v>-3.26</c:v>
                </c:pt>
                <c:pt idx="147">
                  <c:v>-2.91</c:v>
                </c:pt>
                <c:pt idx="148">
                  <c:v>-2.8</c:v>
                </c:pt>
                <c:pt idx="149">
                  <c:v>-2.0299999999999998</c:v>
                </c:pt>
                <c:pt idx="150">
                  <c:v>-0.68</c:v>
                </c:pt>
                <c:pt idx="151">
                  <c:v>0.09</c:v>
                </c:pt>
                <c:pt idx="152">
                  <c:v>0.54</c:v>
                </c:pt>
                <c:pt idx="153">
                  <c:v>0.97</c:v>
                </c:pt>
                <c:pt idx="154">
                  <c:v>0.56999999999999995</c:v>
                </c:pt>
                <c:pt idx="155">
                  <c:v>-0.19</c:v>
                </c:pt>
                <c:pt idx="156">
                  <c:v>-0.83</c:v>
                </c:pt>
                <c:pt idx="157">
                  <c:v>-2.2200000000000002</c:v>
                </c:pt>
                <c:pt idx="158">
                  <c:v>-3.22</c:v>
                </c:pt>
                <c:pt idx="159">
                  <c:v>-3.89</c:v>
                </c:pt>
                <c:pt idx="160">
                  <c:v>-4.0599999999999996</c:v>
                </c:pt>
                <c:pt idx="161">
                  <c:v>-4.03</c:v>
                </c:pt>
                <c:pt idx="162">
                  <c:v>-4.4400000000000004</c:v>
                </c:pt>
                <c:pt idx="163">
                  <c:v>-4.8</c:v>
                </c:pt>
                <c:pt idx="164">
                  <c:v>-4.8499999999999996</c:v>
                </c:pt>
                <c:pt idx="165">
                  <c:v>-4.5999999999999996</c:v>
                </c:pt>
                <c:pt idx="166">
                  <c:v>-4.59</c:v>
                </c:pt>
                <c:pt idx="167">
                  <c:v>-4.84</c:v>
                </c:pt>
                <c:pt idx="168">
                  <c:v>-5.0199999999999996</c:v>
                </c:pt>
                <c:pt idx="169">
                  <c:v>-5.15</c:v>
                </c:pt>
                <c:pt idx="170">
                  <c:v>-4.95</c:v>
                </c:pt>
                <c:pt idx="171">
                  <c:v>-4.91</c:v>
                </c:pt>
                <c:pt idx="172">
                  <c:v>-4.71</c:v>
                </c:pt>
                <c:pt idx="173">
                  <c:v>-4.6900000000000004</c:v>
                </c:pt>
                <c:pt idx="174">
                  <c:v>-4.66</c:v>
                </c:pt>
                <c:pt idx="175">
                  <c:v>-4</c:v>
                </c:pt>
                <c:pt idx="176">
                  <c:v>-2.95</c:v>
                </c:pt>
                <c:pt idx="177">
                  <c:v>-2.2400000000000002</c:v>
                </c:pt>
                <c:pt idx="178">
                  <c:v>-1.68</c:v>
                </c:pt>
                <c:pt idx="179">
                  <c:v>0.19</c:v>
                </c:pt>
                <c:pt idx="180">
                  <c:v>1.1499999999999999</c:v>
                </c:pt>
                <c:pt idx="181">
                  <c:v>3.83</c:v>
                </c:pt>
                <c:pt idx="182">
                  <c:v>5.54</c:v>
                </c:pt>
                <c:pt idx="183">
                  <c:v>6.58</c:v>
                </c:pt>
                <c:pt idx="184">
                  <c:v>7.27</c:v>
                </c:pt>
                <c:pt idx="185">
                  <c:v>8.0399999999999991</c:v>
                </c:pt>
                <c:pt idx="186">
                  <c:v>8.31</c:v>
                </c:pt>
                <c:pt idx="187">
                  <c:v>8.7100000000000009</c:v>
                </c:pt>
                <c:pt idx="188">
                  <c:v>9.23</c:v>
                </c:pt>
                <c:pt idx="189">
                  <c:v>9.48</c:v>
                </c:pt>
                <c:pt idx="190">
                  <c:v>10.18</c:v>
                </c:pt>
                <c:pt idx="191">
                  <c:v>10.199999999999999</c:v>
                </c:pt>
                <c:pt idx="192">
                  <c:v>10.17</c:v>
                </c:pt>
                <c:pt idx="193">
                  <c:v>10.11</c:v>
                </c:pt>
                <c:pt idx="194">
                  <c:v>11.15</c:v>
                </c:pt>
                <c:pt idx="195">
                  <c:v>11.7</c:v>
                </c:pt>
                <c:pt idx="196">
                  <c:v>12.42</c:v>
                </c:pt>
                <c:pt idx="197">
                  <c:v>12.88</c:v>
                </c:pt>
                <c:pt idx="198">
                  <c:v>12.51</c:v>
                </c:pt>
                <c:pt idx="199">
                  <c:v>13.24</c:v>
                </c:pt>
                <c:pt idx="200">
                  <c:v>13.52</c:v>
                </c:pt>
                <c:pt idx="201">
                  <c:v>12.94</c:v>
                </c:pt>
                <c:pt idx="202">
                  <c:v>14</c:v>
                </c:pt>
                <c:pt idx="203">
                  <c:v>13.79</c:v>
                </c:pt>
                <c:pt idx="204">
                  <c:v>14.15</c:v>
                </c:pt>
                <c:pt idx="205">
                  <c:v>14.08</c:v>
                </c:pt>
                <c:pt idx="206">
                  <c:v>14.13</c:v>
                </c:pt>
                <c:pt idx="207">
                  <c:v>14.49</c:v>
                </c:pt>
                <c:pt idx="208">
                  <c:v>14.55</c:v>
                </c:pt>
                <c:pt idx="209">
                  <c:v>15.1</c:v>
                </c:pt>
                <c:pt idx="210">
                  <c:v>15.61</c:v>
                </c:pt>
                <c:pt idx="211">
                  <c:v>15.41</c:v>
                </c:pt>
                <c:pt idx="212">
                  <c:v>15.13</c:v>
                </c:pt>
                <c:pt idx="213">
                  <c:v>15.2</c:v>
                </c:pt>
                <c:pt idx="214">
                  <c:v>15.82</c:v>
                </c:pt>
                <c:pt idx="215">
                  <c:v>15.64</c:v>
                </c:pt>
                <c:pt idx="216">
                  <c:v>16.82</c:v>
                </c:pt>
                <c:pt idx="217">
                  <c:v>17.21</c:v>
                </c:pt>
                <c:pt idx="218">
                  <c:v>17.3</c:v>
                </c:pt>
                <c:pt idx="219">
                  <c:v>17.25</c:v>
                </c:pt>
                <c:pt idx="220">
                  <c:v>16.82</c:v>
                </c:pt>
                <c:pt idx="221">
                  <c:v>17.28</c:v>
                </c:pt>
                <c:pt idx="222">
                  <c:v>17.05</c:v>
                </c:pt>
                <c:pt idx="223">
                  <c:v>17.82</c:v>
                </c:pt>
                <c:pt idx="224">
                  <c:v>17.91</c:v>
                </c:pt>
                <c:pt idx="225">
                  <c:v>17.510000000000002</c:v>
                </c:pt>
                <c:pt idx="226">
                  <c:v>16.89</c:v>
                </c:pt>
                <c:pt idx="227">
                  <c:v>17.64</c:v>
                </c:pt>
                <c:pt idx="228">
                  <c:v>18.010000000000002</c:v>
                </c:pt>
                <c:pt idx="229">
                  <c:v>17.55</c:v>
                </c:pt>
                <c:pt idx="230">
                  <c:v>17.16</c:v>
                </c:pt>
                <c:pt idx="231">
                  <c:v>17.170000000000002</c:v>
                </c:pt>
                <c:pt idx="232">
                  <c:v>17.7</c:v>
                </c:pt>
                <c:pt idx="233">
                  <c:v>17.739999999999998</c:v>
                </c:pt>
                <c:pt idx="234">
                  <c:v>17.850000000000001</c:v>
                </c:pt>
                <c:pt idx="235">
                  <c:v>18.21</c:v>
                </c:pt>
                <c:pt idx="236">
                  <c:v>18.03</c:v>
                </c:pt>
                <c:pt idx="237">
                  <c:v>17.350000000000001</c:v>
                </c:pt>
                <c:pt idx="238">
                  <c:v>17.309999999999999</c:v>
                </c:pt>
                <c:pt idx="239">
                  <c:v>17.41</c:v>
                </c:pt>
                <c:pt idx="240">
                  <c:v>17.489999999999998</c:v>
                </c:pt>
                <c:pt idx="241">
                  <c:v>17.350000000000001</c:v>
                </c:pt>
                <c:pt idx="242">
                  <c:v>16.670000000000002</c:v>
                </c:pt>
                <c:pt idx="243">
                  <c:v>16.66</c:v>
                </c:pt>
                <c:pt idx="244">
                  <c:v>16.57</c:v>
                </c:pt>
                <c:pt idx="245">
                  <c:v>17.75</c:v>
                </c:pt>
                <c:pt idx="246">
                  <c:v>17.37</c:v>
                </c:pt>
                <c:pt idx="247">
                  <c:v>16.46</c:v>
                </c:pt>
                <c:pt idx="248">
                  <c:v>15.68</c:v>
                </c:pt>
                <c:pt idx="249">
                  <c:v>15.21</c:v>
                </c:pt>
                <c:pt idx="250">
                  <c:v>15.17</c:v>
                </c:pt>
                <c:pt idx="251">
                  <c:v>14.58</c:v>
                </c:pt>
                <c:pt idx="252">
                  <c:v>14.03</c:v>
                </c:pt>
                <c:pt idx="253">
                  <c:v>13.57</c:v>
                </c:pt>
                <c:pt idx="254">
                  <c:v>13.02</c:v>
                </c:pt>
                <c:pt idx="255">
                  <c:v>12.4</c:v>
                </c:pt>
                <c:pt idx="256">
                  <c:v>11.69</c:v>
                </c:pt>
                <c:pt idx="257">
                  <c:v>10.74</c:v>
                </c:pt>
                <c:pt idx="258">
                  <c:v>9.81</c:v>
                </c:pt>
                <c:pt idx="259">
                  <c:v>8.84</c:v>
                </c:pt>
                <c:pt idx="260">
                  <c:v>8.0399999999999991</c:v>
                </c:pt>
                <c:pt idx="261">
                  <c:v>7.45</c:v>
                </c:pt>
                <c:pt idx="262">
                  <c:v>6.99</c:v>
                </c:pt>
                <c:pt idx="263">
                  <c:v>6.33</c:v>
                </c:pt>
                <c:pt idx="264">
                  <c:v>5.77</c:v>
                </c:pt>
                <c:pt idx="265">
                  <c:v>5.6</c:v>
                </c:pt>
                <c:pt idx="266">
                  <c:v>5.22</c:v>
                </c:pt>
                <c:pt idx="267">
                  <c:v>4.8099999999999996</c:v>
                </c:pt>
                <c:pt idx="268">
                  <c:v>4.51</c:v>
                </c:pt>
                <c:pt idx="269">
                  <c:v>4.41</c:v>
                </c:pt>
                <c:pt idx="270">
                  <c:v>3.99</c:v>
                </c:pt>
                <c:pt idx="271">
                  <c:v>3.79</c:v>
                </c:pt>
                <c:pt idx="272">
                  <c:v>4</c:v>
                </c:pt>
                <c:pt idx="273">
                  <c:v>4.1100000000000003</c:v>
                </c:pt>
                <c:pt idx="274">
                  <c:v>4.17</c:v>
                </c:pt>
                <c:pt idx="275">
                  <c:v>4.16</c:v>
                </c:pt>
                <c:pt idx="276">
                  <c:v>3.87</c:v>
                </c:pt>
                <c:pt idx="277">
                  <c:v>3.69</c:v>
                </c:pt>
                <c:pt idx="278">
                  <c:v>3.1</c:v>
                </c:pt>
                <c:pt idx="279">
                  <c:v>2.0699999999999998</c:v>
                </c:pt>
                <c:pt idx="280">
                  <c:v>1.25</c:v>
                </c:pt>
                <c:pt idx="281">
                  <c:v>0.27</c:v>
                </c:pt>
                <c:pt idx="282">
                  <c:v>-0.41</c:v>
                </c:pt>
                <c:pt idx="283">
                  <c:v>-0.56000000000000005</c:v>
                </c:pt>
                <c:pt idx="284">
                  <c:v>-1.77</c:v>
                </c:pt>
                <c:pt idx="285">
                  <c:v>-2.5</c:v>
                </c:pt>
                <c:pt idx="286">
                  <c:v>-3.05</c:v>
                </c:pt>
                <c:pt idx="287">
                  <c:v>-1.79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'20-21.4.2020'!$O$4</c:f>
              <c:strCache>
                <c:ptCount val="1"/>
                <c:pt idx="0">
                  <c:v>Trsky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'20-21.4.2020'!$O$5:$O$292</c:f>
              <c:numCache>
                <c:formatCode>0.0</c:formatCode>
                <c:ptCount val="288"/>
                <c:pt idx="0">
                  <c:v>-9.0471045116192386</c:v>
                </c:pt>
                <c:pt idx="1">
                  <c:v>-8.9450540471315776</c:v>
                </c:pt>
                <c:pt idx="2">
                  <c:v>-9.0089937873199801</c:v>
                </c:pt>
                <c:pt idx="3">
                  <c:v>-9.2080049001634734</c:v>
                </c:pt>
                <c:pt idx="4">
                  <c:v>-8.0710633246666248</c:v>
                </c:pt>
                <c:pt idx="5">
                  <c:v>-8.0968552891882268</c:v>
                </c:pt>
                <c:pt idx="6">
                  <c:v>-7.6212656977247661</c:v>
                </c:pt>
                <c:pt idx="7">
                  <c:v>-7.2715059793146111</c:v>
                </c:pt>
                <c:pt idx="8">
                  <c:v>-6.6988529622526585</c:v>
                </c:pt>
                <c:pt idx="9">
                  <c:v>-6.3949488120207434</c:v>
                </c:pt>
                <c:pt idx="10">
                  <c:v>-6.4856207303812994</c:v>
                </c:pt>
                <c:pt idx="11">
                  <c:v>-6.6064618322244542</c:v>
                </c:pt>
                <c:pt idx="12">
                  <c:v>-5.9826052790548374</c:v>
                </c:pt>
                <c:pt idx="13">
                  <c:v>-6.09985145170225</c:v>
                </c:pt>
                <c:pt idx="14">
                  <c:v>-5.8810632181259734</c:v>
                </c:pt>
                <c:pt idx="15">
                  <c:v>-5.7423697714082778</c:v>
                </c:pt>
                <c:pt idx="16">
                  <c:v>-5.7170388529723937</c:v>
                </c:pt>
                <c:pt idx="17">
                  <c:v>-5.8251008821450228</c:v>
                </c:pt>
                <c:pt idx="18">
                  <c:v>-5.6377669735988434</c:v>
                </c:pt>
                <c:pt idx="19">
                  <c:v>-5.8450634730793922</c:v>
                </c:pt>
                <c:pt idx="20">
                  <c:v>-5.698835666280047</c:v>
                </c:pt>
                <c:pt idx="21">
                  <c:v>-5.4837184643773185</c:v>
                </c:pt>
                <c:pt idx="22">
                  <c:v>-5.5933360238154251</c:v>
                </c:pt>
                <c:pt idx="23">
                  <c:v>-5.717910880970976</c:v>
                </c:pt>
                <c:pt idx="24">
                  <c:v>-5.7932677284366605</c:v>
                </c:pt>
                <c:pt idx="25">
                  <c:v>-5.9330185208842181</c:v>
                </c:pt>
                <c:pt idx="26">
                  <c:v>-5.7535922852233625</c:v>
                </c:pt>
                <c:pt idx="27">
                  <c:v>-5.8986843679792855</c:v>
                </c:pt>
                <c:pt idx="28">
                  <c:v>-6.1238875166593516</c:v>
                </c:pt>
                <c:pt idx="29">
                  <c:v>-6.2877966383056219</c:v>
                </c:pt>
                <c:pt idx="30">
                  <c:v>-6.2151681798592904</c:v>
                </c:pt>
                <c:pt idx="31">
                  <c:v>-6.0485038326925178</c:v>
                </c:pt>
                <c:pt idx="32">
                  <c:v>-5.8430877847214902</c:v>
                </c:pt>
                <c:pt idx="33">
                  <c:v>-5.7345649801970922</c:v>
                </c:pt>
                <c:pt idx="34">
                  <c:v>-5.2329362101957031</c:v>
                </c:pt>
                <c:pt idx="35">
                  <c:v>-4.0161618312600922</c:v>
                </c:pt>
                <c:pt idx="36">
                  <c:v>-4.0383536969865759</c:v>
                </c:pt>
                <c:pt idx="37">
                  <c:v>-3.0229511857645548</c:v>
                </c:pt>
                <c:pt idx="38">
                  <c:v>-10.168706746969121</c:v>
                </c:pt>
                <c:pt idx="39">
                  <c:v>-9.4861488789242117</c:v>
                </c:pt>
                <c:pt idx="40">
                  <c:v>-11.044502684406723</c:v>
                </c:pt>
                <c:pt idx="41">
                  <c:v>-14.205737445516149</c:v>
                </c:pt>
                <c:pt idx="42">
                  <c:v>-19.774826674839261</c:v>
                </c:pt>
                <c:pt idx="43">
                  <c:v>-21.752639948921342</c:v>
                </c:pt>
                <c:pt idx="44">
                  <c:v>-22.993980048269208</c:v>
                </c:pt>
                <c:pt idx="45">
                  <c:v>-22.962658460218591</c:v>
                </c:pt>
                <c:pt idx="46">
                  <c:v>-22.03600717512515</c:v>
                </c:pt>
                <c:pt idx="47">
                  <c:v>-22.224407861821618</c:v>
                </c:pt>
                <c:pt idx="48">
                  <c:v>-22.017173956838349</c:v>
                </c:pt>
                <c:pt idx="49">
                  <c:v>-22.078355862633742</c:v>
                </c:pt>
                <c:pt idx="50">
                  <c:v>-21.319612982614984</c:v>
                </c:pt>
                <c:pt idx="51">
                  <c:v>-21.263905710109015</c:v>
                </c:pt>
                <c:pt idx="52">
                  <c:v>-20.999817048869005</c:v>
                </c:pt>
                <c:pt idx="53">
                  <c:v>-21.086817429611159</c:v>
                </c:pt>
                <c:pt idx="54">
                  <c:v>-21.414647141771042</c:v>
                </c:pt>
                <c:pt idx="55">
                  <c:v>-20.079724731300189</c:v>
                </c:pt>
                <c:pt idx="56">
                  <c:v>-19.499831080761709</c:v>
                </c:pt>
                <c:pt idx="57">
                  <c:v>-20.09305427105329</c:v>
                </c:pt>
                <c:pt idx="58">
                  <c:v>-20.620640854037447</c:v>
                </c:pt>
                <c:pt idx="59">
                  <c:v>-19.50530907706937</c:v>
                </c:pt>
                <c:pt idx="60">
                  <c:v>-18.637866327820348</c:v>
                </c:pt>
                <c:pt idx="61">
                  <c:v>-18.010274163969768</c:v>
                </c:pt>
                <c:pt idx="62">
                  <c:v>-18.564569929131011</c:v>
                </c:pt>
                <c:pt idx="63">
                  <c:v>-16.93294765503947</c:v>
                </c:pt>
                <c:pt idx="64">
                  <c:v>-17.210566573624931</c:v>
                </c:pt>
                <c:pt idx="65">
                  <c:v>-16.473344755270602</c:v>
                </c:pt>
                <c:pt idx="66">
                  <c:v>-17.408085075147824</c:v>
                </c:pt>
                <c:pt idx="67">
                  <c:v>-16.472395068335686</c:v>
                </c:pt>
                <c:pt idx="68">
                  <c:v>-16.331921008769314</c:v>
                </c:pt>
                <c:pt idx="69">
                  <c:v>-15.628424573660254</c:v>
                </c:pt>
                <c:pt idx="70">
                  <c:v>-14.819909016333099</c:v>
                </c:pt>
                <c:pt idx="71">
                  <c:v>-15.734361189367405</c:v>
                </c:pt>
                <c:pt idx="72">
                  <c:v>-14.6721573428037</c:v>
                </c:pt>
                <c:pt idx="73">
                  <c:v>-15.145359287433166</c:v>
                </c:pt>
                <c:pt idx="74">
                  <c:v>-16.990751142882857</c:v>
                </c:pt>
                <c:pt idx="75">
                  <c:v>-15.895589218708324</c:v>
                </c:pt>
                <c:pt idx="76">
                  <c:v>-16.069717122312625</c:v>
                </c:pt>
                <c:pt idx="77">
                  <c:v>-15.710826676627164</c:v>
                </c:pt>
                <c:pt idx="78">
                  <c:v>-16.038399272931883</c:v>
                </c:pt>
                <c:pt idx="79">
                  <c:v>-15.286147376591089</c:v>
                </c:pt>
                <c:pt idx="80">
                  <c:v>-14.91011151005381</c:v>
                </c:pt>
                <c:pt idx="81">
                  <c:v>-15.068025185514841</c:v>
                </c:pt>
                <c:pt idx="82">
                  <c:v>-15.332674323202241</c:v>
                </c:pt>
                <c:pt idx="83">
                  <c:v>-16.002557695531891</c:v>
                </c:pt>
                <c:pt idx="84">
                  <c:v>-15.953279727453889</c:v>
                </c:pt>
                <c:pt idx="85">
                  <c:v>-15.199208337914399</c:v>
                </c:pt>
                <c:pt idx="86">
                  <c:v>-15.830291322811149</c:v>
                </c:pt>
                <c:pt idx="87">
                  <c:v>-15.30537410895738</c:v>
                </c:pt>
                <c:pt idx="88">
                  <c:v>-15.420516166520088</c:v>
                </c:pt>
                <c:pt idx="89">
                  <c:v>-15.94035647087378</c:v>
                </c:pt>
                <c:pt idx="90">
                  <c:v>-16.993266033176553</c:v>
                </c:pt>
                <c:pt idx="91">
                  <c:v>-17.051245273986581</c:v>
                </c:pt>
                <c:pt idx="92">
                  <c:v>-16.559249337842004</c:v>
                </c:pt>
                <c:pt idx="93">
                  <c:v>-17.62113787685638</c:v>
                </c:pt>
                <c:pt idx="94">
                  <c:v>-17.547707431605943</c:v>
                </c:pt>
                <c:pt idx="95">
                  <c:v>-17.055647350867474</c:v>
                </c:pt>
                <c:pt idx="96">
                  <c:v>-18.245416131151842</c:v>
                </c:pt>
                <c:pt idx="97">
                  <c:v>-17.932743005980342</c:v>
                </c:pt>
                <c:pt idx="98">
                  <c:v>-17.685892869263768</c:v>
                </c:pt>
                <c:pt idx="99">
                  <c:v>-19.278748983862442</c:v>
                </c:pt>
                <c:pt idx="100">
                  <c:v>-18.584740843899908</c:v>
                </c:pt>
                <c:pt idx="101">
                  <c:v>-18.967598868037186</c:v>
                </c:pt>
                <c:pt idx="102">
                  <c:v>-20.031403354451328</c:v>
                </c:pt>
                <c:pt idx="103">
                  <c:v>-20.00800396114704</c:v>
                </c:pt>
                <c:pt idx="104">
                  <c:v>-20.194150274018682</c:v>
                </c:pt>
                <c:pt idx="105">
                  <c:v>-20.386894750145416</c:v>
                </c:pt>
                <c:pt idx="106">
                  <c:v>-20.130067400988594</c:v>
                </c:pt>
                <c:pt idx="107">
                  <c:v>-20.24715583924791</c:v>
                </c:pt>
                <c:pt idx="108">
                  <c:v>-20.505940339680677</c:v>
                </c:pt>
                <c:pt idx="109">
                  <c:v>-20.31771501835658</c:v>
                </c:pt>
                <c:pt idx="110">
                  <c:v>-20.276504145460507</c:v>
                </c:pt>
                <c:pt idx="111">
                  <c:v>-20.412822001069031</c:v>
                </c:pt>
                <c:pt idx="112">
                  <c:v>-20.052052514001531</c:v>
                </c:pt>
                <c:pt idx="113">
                  <c:v>-19.911326344468222</c:v>
                </c:pt>
                <c:pt idx="114">
                  <c:v>-20.748697530532127</c:v>
                </c:pt>
                <c:pt idx="115">
                  <c:v>-20.972517396690904</c:v>
                </c:pt>
                <c:pt idx="116">
                  <c:v>-20.423723517251119</c:v>
                </c:pt>
                <c:pt idx="117">
                  <c:v>-20.6819179357135</c:v>
                </c:pt>
                <c:pt idx="118">
                  <c:v>-20.769978349148829</c:v>
                </c:pt>
                <c:pt idx="119">
                  <c:v>-20.986672299200535</c:v>
                </c:pt>
                <c:pt idx="120">
                  <c:v>-21.275424360846188</c:v>
                </c:pt>
                <c:pt idx="121">
                  <c:v>-21.362280640968208</c:v>
                </c:pt>
                <c:pt idx="122">
                  <c:v>-21.683729945728572</c:v>
                </c:pt>
                <c:pt idx="123">
                  <c:v>-21.848674387033185</c:v>
                </c:pt>
                <c:pt idx="124">
                  <c:v>-21.956478953279571</c:v>
                </c:pt>
                <c:pt idx="125">
                  <c:v>-22.13919017117189</c:v>
                </c:pt>
                <c:pt idx="126">
                  <c:v>-22.134602722564011</c:v>
                </c:pt>
                <c:pt idx="127">
                  <c:v>-22.20611506306301</c:v>
                </c:pt>
                <c:pt idx="128">
                  <c:v>-22.187391028951964</c:v>
                </c:pt>
                <c:pt idx="129">
                  <c:v>-22.430027268295049</c:v>
                </c:pt>
                <c:pt idx="130">
                  <c:v>-22.692621856174242</c:v>
                </c:pt>
                <c:pt idx="131">
                  <c:v>-23.209123375229524</c:v>
                </c:pt>
                <c:pt idx="132">
                  <c:v>-23.369403753110703</c:v>
                </c:pt>
                <c:pt idx="133">
                  <c:v>-23.529330678890631</c:v>
                </c:pt>
                <c:pt idx="134">
                  <c:v>-23.761265412794387</c:v>
                </c:pt>
                <c:pt idx="135">
                  <c:v>-23.037517454636742</c:v>
                </c:pt>
                <c:pt idx="136">
                  <c:v>-23.595778799063567</c:v>
                </c:pt>
                <c:pt idx="137">
                  <c:v>-23.692140238178013</c:v>
                </c:pt>
                <c:pt idx="138">
                  <c:v>-24.156541399846816</c:v>
                </c:pt>
                <c:pt idx="139">
                  <c:v>-24.421314798232885</c:v>
                </c:pt>
                <c:pt idx="140">
                  <c:v>-24.586168115743448</c:v>
                </c:pt>
                <c:pt idx="141">
                  <c:v>-24.503088455527035</c:v>
                </c:pt>
                <c:pt idx="142">
                  <c:v>-24.673432895794377</c:v>
                </c:pt>
                <c:pt idx="143">
                  <c:v>-24.664181863878412</c:v>
                </c:pt>
                <c:pt idx="144">
                  <c:v>-24.593823573807072</c:v>
                </c:pt>
                <c:pt idx="145">
                  <c:v>-24.721781528525383</c:v>
                </c:pt>
                <c:pt idx="146">
                  <c:v>-24.571386982590468</c:v>
                </c:pt>
                <c:pt idx="147">
                  <c:v>-24.496374640548169</c:v>
                </c:pt>
                <c:pt idx="148">
                  <c:v>-24.297835595016409</c:v>
                </c:pt>
                <c:pt idx="149">
                  <c:v>-24.194782838785528</c:v>
                </c:pt>
                <c:pt idx="150">
                  <c:v>-24.09825005998124</c:v>
                </c:pt>
                <c:pt idx="151">
                  <c:v>-23.658579489685991</c:v>
                </c:pt>
                <c:pt idx="152">
                  <c:v>-24.205411673883333</c:v>
                </c:pt>
                <c:pt idx="153">
                  <c:v>-24.693348074795495</c:v>
                </c:pt>
                <c:pt idx="154">
                  <c:v>-24.970721394891854</c:v>
                </c:pt>
                <c:pt idx="155">
                  <c:v>-25.061624156293107</c:v>
                </c:pt>
                <c:pt idx="156">
                  <c:v>-25.391141376407973</c:v>
                </c:pt>
                <c:pt idx="157">
                  <c:v>-25.596855152260929</c:v>
                </c:pt>
                <c:pt idx="158">
                  <c:v>-25.648705613574066</c:v>
                </c:pt>
                <c:pt idx="159">
                  <c:v>-25.961785998444896</c:v>
                </c:pt>
                <c:pt idx="160">
                  <c:v>-25.97661676871644</c:v>
                </c:pt>
                <c:pt idx="161">
                  <c:v>-25.675187766517809</c:v>
                </c:pt>
                <c:pt idx="162">
                  <c:v>-25.618458351052169</c:v>
                </c:pt>
                <c:pt idx="163">
                  <c:v>-25.26341919994573</c:v>
                </c:pt>
                <c:pt idx="164">
                  <c:v>-24.863823425134939</c:v>
                </c:pt>
                <c:pt idx="165">
                  <c:v>-24.290137531828918</c:v>
                </c:pt>
                <c:pt idx="166">
                  <c:v>-24.478403225380845</c:v>
                </c:pt>
                <c:pt idx="167">
                  <c:v>-24.764683960428442</c:v>
                </c:pt>
                <c:pt idx="168">
                  <c:v>-24.847288138292271</c:v>
                </c:pt>
                <c:pt idx="169">
                  <c:v>-24.549763959843261</c:v>
                </c:pt>
                <c:pt idx="170">
                  <c:v>-24.471417290656291</c:v>
                </c:pt>
                <c:pt idx="171">
                  <c:v>-24.997345128021209</c:v>
                </c:pt>
                <c:pt idx="172">
                  <c:v>-25.207183977648384</c:v>
                </c:pt>
                <c:pt idx="173">
                  <c:v>-25.821626665111637</c:v>
                </c:pt>
                <c:pt idx="174">
                  <c:v>-25.695757203081797</c:v>
                </c:pt>
                <c:pt idx="175">
                  <c:v>-25.403887502409134</c:v>
                </c:pt>
                <c:pt idx="176">
                  <c:v>-25.298615007698771</c:v>
                </c:pt>
                <c:pt idx="177">
                  <c:v>-25.071533452766943</c:v>
                </c:pt>
                <c:pt idx="178">
                  <c:v>-25.150005143299353</c:v>
                </c:pt>
                <c:pt idx="179">
                  <c:v>-24.843924366371084</c:v>
                </c:pt>
                <c:pt idx="180">
                  <c:v>-24.739344248805196</c:v>
                </c:pt>
                <c:pt idx="181">
                  <c:v>-24.277036668754221</c:v>
                </c:pt>
                <c:pt idx="182">
                  <c:v>-24.218527599102515</c:v>
                </c:pt>
                <c:pt idx="183">
                  <c:v>-24.068068900786642</c:v>
                </c:pt>
                <c:pt idx="184">
                  <c:v>-23.57431453712843</c:v>
                </c:pt>
                <c:pt idx="185">
                  <c:v>-23.386827403190466</c:v>
                </c:pt>
                <c:pt idx="186">
                  <c:v>-23.369465554534884</c:v>
                </c:pt>
                <c:pt idx="187">
                  <c:v>-22.629049108612122</c:v>
                </c:pt>
                <c:pt idx="188">
                  <c:v>-22.224372038456409</c:v>
                </c:pt>
                <c:pt idx="189">
                  <c:v>-21.840459306686824</c:v>
                </c:pt>
                <c:pt idx="190">
                  <c:v>-21.842727491182245</c:v>
                </c:pt>
                <c:pt idx="191">
                  <c:v>-21.23185118519055</c:v>
                </c:pt>
                <c:pt idx="192">
                  <c:v>-20.833435014794105</c:v>
                </c:pt>
                <c:pt idx="193">
                  <c:v>-22.026717703772363</c:v>
                </c:pt>
                <c:pt idx="194">
                  <c:v>-19.693711711874755</c:v>
                </c:pt>
                <c:pt idx="195">
                  <c:v>-20.082487976005353</c:v>
                </c:pt>
                <c:pt idx="196">
                  <c:v>-18.815880769904226</c:v>
                </c:pt>
                <c:pt idx="197">
                  <c:v>-18.432376198304468</c:v>
                </c:pt>
                <c:pt idx="198">
                  <c:v>-18.074146042050984</c:v>
                </c:pt>
                <c:pt idx="199">
                  <c:v>-17.657833897806313</c:v>
                </c:pt>
                <c:pt idx="200">
                  <c:v>-17.633598726288795</c:v>
                </c:pt>
                <c:pt idx="201">
                  <c:v>-17.92128601945771</c:v>
                </c:pt>
                <c:pt idx="202">
                  <c:v>-16.432875368745613</c:v>
                </c:pt>
                <c:pt idx="203">
                  <c:v>-17.068239984426043</c:v>
                </c:pt>
                <c:pt idx="204">
                  <c:v>-16.24905644267011</c:v>
                </c:pt>
                <c:pt idx="205">
                  <c:v>-16.242741558996443</c:v>
                </c:pt>
                <c:pt idx="206">
                  <c:v>-16.826040256400972</c:v>
                </c:pt>
                <c:pt idx="207">
                  <c:v>-15.30884406145617</c:v>
                </c:pt>
                <c:pt idx="208">
                  <c:v>-15.741927500803286</c:v>
                </c:pt>
                <c:pt idx="209">
                  <c:v>-14.975095434665718</c:v>
                </c:pt>
                <c:pt idx="210">
                  <c:v>-15.393636225037028</c:v>
                </c:pt>
                <c:pt idx="211">
                  <c:v>-15.519935272350153</c:v>
                </c:pt>
                <c:pt idx="212">
                  <c:v>-15.01033604718657</c:v>
                </c:pt>
                <c:pt idx="213">
                  <c:v>-13.994421102461956</c:v>
                </c:pt>
                <c:pt idx="214">
                  <c:v>-14.051055053014807</c:v>
                </c:pt>
                <c:pt idx="215">
                  <c:v>-14.530442169669641</c:v>
                </c:pt>
                <c:pt idx="216">
                  <c:v>-14.205424695357578</c:v>
                </c:pt>
                <c:pt idx="217">
                  <c:v>-13.254800583377744</c:v>
                </c:pt>
                <c:pt idx="218">
                  <c:v>-14.190993564925179</c:v>
                </c:pt>
                <c:pt idx="219">
                  <c:v>-13.224164920432997</c:v>
                </c:pt>
                <c:pt idx="220">
                  <c:v>-14.052928556606048</c:v>
                </c:pt>
                <c:pt idx="221">
                  <c:v>-13.408872355425672</c:v>
                </c:pt>
                <c:pt idx="222">
                  <c:v>-13.15075488444819</c:v>
                </c:pt>
                <c:pt idx="223">
                  <c:v>-12.95536340352777</c:v>
                </c:pt>
                <c:pt idx="224">
                  <c:v>-14.804781941194562</c:v>
                </c:pt>
                <c:pt idx="225">
                  <c:v>-13.84413943467041</c:v>
                </c:pt>
                <c:pt idx="226">
                  <c:v>-14.285180906376468</c:v>
                </c:pt>
                <c:pt idx="227">
                  <c:v>-12.956164376638469</c:v>
                </c:pt>
                <c:pt idx="228">
                  <c:v>-14.559562099298319</c:v>
                </c:pt>
                <c:pt idx="229">
                  <c:v>-14.219244118318159</c:v>
                </c:pt>
                <c:pt idx="230">
                  <c:v>-14.695107103101236</c:v>
                </c:pt>
                <c:pt idx="231">
                  <c:v>-14.706515844840169</c:v>
                </c:pt>
                <c:pt idx="232">
                  <c:v>-15.491800935294918</c:v>
                </c:pt>
                <c:pt idx="233">
                  <c:v>-14.996704012912062</c:v>
                </c:pt>
                <c:pt idx="234">
                  <c:v>-14.993244723129806</c:v>
                </c:pt>
                <c:pt idx="235">
                  <c:v>-13.918508187189786</c:v>
                </c:pt>
                <c:pt idx="236">
                  <c:v>-15.04322513259757</c:v>
                </c:pt>
                <c:pt idx="237">
                  <c:v>-15.117309700592841</c:v>
                </c:pt>
                <c:pt idx="238">
                  <c:v>-15.020186792665697</c:v>
                </c:pt>
                <c:pt idx="239">
                  <c:v>-15.805678897915243</c:v>
                </c:pt>
                <c:pt idx="240">
                  <c:v>-15.354736569615795</c:v>
                </c:pt>
                <c:pt idx="241">
                  <c:v>-15.452182400969264</c:v>
                </c:pt>
                <c:pt idx="242">
                  <c:v>-15.493943247884772</c:v>
                </c:pt>
                <c:pt idx="243">
                  <c:v>-15.482355708382102</c:v>
                </c:pt>
                <c:pt idx="244">
                  <c:v>-15.249231353227458</c:v>
                </c:pt>
                <c:pt idx="245">
                  <c:v>-14.879779736201385</c:v>
                </c:pt>
                <c:pt idx="246">
                  <c:v>-15.371941088074038</c:v>
                </c:pt>
                <c:pt idx="247">
                  <c:v>-15.870840464949822</c:v>
                </c:pt>
                <c:pt idx="248">
                  <c:v>-16.566968840875916</c:v>
                </c:pt>
                <c:pt idx="249">
                  <c:v>-16.425410802820011</c:v>
                </c:pt>
                <c:pt idx="250">
                  <c:v>-16.195254136958965</c:v>
                </c:pt>
                <c:pt idx="251">
                  <c:v>-16.349602098722471</c:v>
                </c:pt>
                <c:pt idx="252">
                  <c:v>-16.495327106617594</c:v>
                </c:pt>
                <c:pt idx="253">
                  <c:v>-16.956687239715052</c:v>
                </c:pt>
                <c:pt idx="254">
                  <c:v>-17.042668591431408</c:v>
                </c:pt>
                <c:pt idx="255">
                  <c:v>-17.037286343027347</c:v>
                </c:pt>
                <c:pt idx="256">
                  <c:v>-17.071322880840199</c:v>
                </c:pt>
                <c:pt idx="257">
                  <c:v>-17.294298819407743</c:v>
                </c:pt>
                <c:pt idx="258">
                  <c:v>-17.901579067285553</c:v>
                </c:pt>
                <c:pt idx="259">
                  <c:v>-18.261081154957765</c:v>
                </c:pt>
                <c:pt idx="260">
                  <c:v>-17.900362160917751</c:v>
                </c:pt>
                <c:pt idx="261">
                  <c:v>-18.235932551233674</c:v>
                </c:pt>
                <c:pt idx="262">
                  <c:v>-17.782667794929637</c:v>
                </c:pt>
                <c:pt idx="263">
                  <c:v>-18.201171694092039</c:v>
                </c:pt>
                <c:pt idx="264">
                  <c:v>-18.484123214443315</c:v>
                </c:pt>
                <c:pt idx="265">
                  <c:v>-18.386436627072072</c:v>
                </c:pt>
                <c:pt idx="266">
                  <c:v>-18.777300120386684</c:v>
                </c:pt>
                <c:pt idx="267">
                  <c:v>-18.723154050120769</c:v>
                </c:pt>
                <c:pt idx="268">
                  <c:v>-18.92627471474367</c:v>
                </c:pt>
                <c:pt idx="269">
                  <c:v>-18.922093087509381</c:v>
                </c:pt>
                <c:pt idx="270">
                  <c:v>-19.145223604513859</c:v>
                </c:pt>
                <c:pt idx="271">
                  <c:v>-19.054423267702049</c:v>
                </c:pt>
                <c:pt idx="272">
                  <c:v>-19.510355748256274</c:v>
                </c:pt>
                <c:pt idx="273">
                  <c:v>-19.55623460212351</c:v>
                </c:pt>
                <c:pt idx="274">
                  <c:v>-20.129741268853337</c:v>
                </c:pt>
                <c:pt idx="275">
                  <c:v>-20.006655962680213</c:v>
                </c:pt>
                <c:pt idx="276">
                  <c:v>-20.442939038456132</c:v>
                </c:pt>
                <c:pt idx="277">
                  <c:v>-20.735104113906885</c:v>
                </c:pt>
                <c:pt idx="278">
                  <c:v>-20.879542527467805</c:v>
                </c:pt>
                <c:pt idx="279">
                  <c:v>-21.428648973304206</c:v>
                </c:pt>
                <c:pt idx="280">
                  <c:v>-21.859943311587614</c:v>
                </c:pt>
                <c:pt idx="281">
                  <c:v>-22.183513056930309</c:v>
                </c:pt>
                <c:pt idx="282">
                  <c:v>-22.445338257578413</c:v>
                </c:pt>
                <c:pt idx="283">
                  <c:v>-22.38607296213101</c:v>
                </c:pt>
                <c:pt idx="284">
                  <c:v>-22.95171620031735</c:v>
                </c:pt>
                <c:pt idx="285">
                  <c:v>-22.808071009251591</c:v>
                </c:pt>
                <c:pt idx="286">
                  <c:v>-23.050942193205628</c:v>
                </c:pt>
                <c:pt idx="287">
                  <c:v>-22.079339473869169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'20-21.4.2020'!$P$4</c:f>
              <c:strCache>
                <c:ptCount val="1"/>
                <c:pt idx="0">
                  <c:v>Trs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'20-21.4.2020'!$P$5:$P$292</c:f>
              <c:numCache>
                <c:formatCode>0.0</c:formatCode>
                <c:ptCount val="288"/>
                <c:pt idx="0">
                  <c:v>-2.9107713415949661</c:v>
                </c:pt>
                <c:pt idx="1">
                  <c:v>-3.2412661587173943</c:v>
                </c:pt>
                <c:pt idx="2">
                  <c:v>-3.3012334337348079</c:v>
                </c:pt>
                <c:pt idx="3">
                  <c:v>-3.5779937630753693</c:v>
                </c:pt>
                <c:pt idx="4">
                  <c:v>-3.4959635923985957</c:v>
                </c:pt>
                <c:pt idx="5">
                  <c:v>-3.7912432596361896</c:v>
                </c:pt>
                <c:pt idx="6">
                  <c:v>-3.6533801141226832</c:v>
                </c:pt>
                <c:pt idx="7">
                  <c:v>-3.4988370185289455</c:v>
                </c:pt>
                <c:pt idx="8">
                  <c:v>-3.376189925350161</c:v>
                </c:pt>
                <c:pt idx="9">
                  <c:v>-3.3303361593435739</c:v>
                </c:pt>
                <c:pt idx="10">
                  <c:v>-3.5756249011425894</c:v>
                </c:pt>
                <c:pt idx="11">
                  <c:v>-3.9638890981398163</c:v>
                </c:pt>
                <c:pt idx="12">
                  <c:v>-3.4931969202112327</c:v>
                </c:pt>
                <c:pt idx="13">
                  <c:v>-3.8330323480693664</c:v>
                </c:pt>
                <c:pt idx="14">
                  <c:v>-3.7551539394883662</c:v>
                </c:pt>
                <c:pt idx="15">
                  <c:v>-3.7099854606237272</c:v>
                </c:pt>
                <c:pt idx="16">
                  <c:v>-3.7755584146996171</c:v>
                </c:pt>
                <c:pt idx="17">
                  <c:v>-4.0171306280167869</c:v>
                </c:pt>
                <c:pt idx="18">
                  <c:v>-3.9693044215944724</c:v>
                </c:pt>
                <c:pt idx="19">
                  <c:v>-4.2181643885318181</c:v>
                </c:pt>
                <c:pt idx="20">
                  <c:v>-4.1426103605908793</c:v>
                </c:pt>
                <c:pt idx="21">
                  <c:v>-4.1124586280909625</c:v>
                </c:pt>
                <c:pt idx="22">
                  <c:v>-4.2431166270896483</c:v>
                </c:pt>
                <c:pt idx="23">
                  <c:v>-4.4340806208084587</c:v>
                </c:pt>
                <c:pt idx="24">
                  <c:v>-4.5539340892532323</c:v>
                </c:pt>
                <c:pt idx="25">
                  <c:v>-4.714586491184491</c:v>
                </c:pt>
                <c:pt idx="26">
                  <c:v>-4.6516032604367297</c:v>
                </c:pt>
                <c:pt idx="27">
                  <c:v>-4.840632303435541</c:v>
                </c:pt>
                <c:pt idx="28">
                  <c:v>-5.0631758432747915</c:v>
                </c:pt>
                <c:pt idx="29">
                  <c:v>-5.2940622600239635</c:v>
                </c:pt>
                <c:pt idx="30">
                  <c:v>-5.2452053771912688</c:v>
                </c:pt>
                <c:pt idx="31">
                  <c:v>-5.2180103158900693</c:v>
                </c:pt>
                <c:pt idx="32">
                  <c:v>-4.9457934170914655</c:v>
                </c:pt>
                <c:pt idx="33">
                  <c:v>-4.8840971726114049</c:v>
                </c:pt>
                <c:pt idx="34">
                  <c:v>-4.3644623155246904</c:v>
                </c:pt>
                <c:pt idx="35">
                  <c:v>-3.3390504399878296</c:v>
                </c:pt>
                <c:pt idx="36">
                  <c:v>-3.1140140549889566</c:v>
                </c:pt>
                <c:pt idx="37">
                  <c:v>-1.9759462776603414</c:v>
                </c:pt>
                <c:pt idx="38">
                  <c:v>-0.99510454920113034</c:v>
                </c:pt>
                <c:pt idx="39">
                  <c:v>0.76708919041590207</c:v>
                </c:pt>
                <c:pt idx="40">
                  <c:v>2.0876411747269685</c:v>
                </c:pt>
                <c:pt idx="41">
                  <c:v>2.2661315161942071</c:v>
                </c:pt>
                <c:pt idx="42">
                  <c:v>3.0039558895039136</c:v>
                </c:pt>
                <c:pt idx="43">
                  <c:v>3.6936567921365508</c:v>
                </c:pt>
                <c:pt idx="44">
                  <c:v>3.8117659724555324</c:v>
                </c:pt>
                <c:pt idx="45">
                  <c:v>4.9092537562962661</c:v>
                </c:pt>
                <c:pt idx="46">
                  <c:v>6.8211444482222419</c:v>
                </c:pt>
                <c:pt idx="47">
                  <c:v>6.8664854156594402</c:v>
                </c:pt>
                <c:pt idx="48">
                  <c:v>7.8951086622101911</c:v>
                </c:pt>
                <c:pt idx="49">
                  <c:v>8.44667726755074</c:v>
                </c:pt>
                <c:pt idx="50">
                  <c:v>9.963361524668187</c:v>
                </c:pt>
                <c:pt idx="51">
                  <c:v>10.85463948993538</c:v>
                </c:pt>
                <c:pt idx="52">
                  <c:v>10.923438330800138</c:v>
                </c:pt>
                <c:pt idx="53">
                  <c:v>10.553689084238329</c:v>
                </c:pt>
                <c:pt idx="54">
                  <c:v>11.480096217152777</c:v>
                </c:pt>
                <c:pt idx="55">
                  <c:v>12.235423518271375</c:v>
                </c:pt>
                <c:pt idx="56">
                  <c:v>13.036712969722259</c:v>
                </c:pt>
                <c:pt idx="57">
                  <c:v>12.888871577302552</c:v>
                </c:pt>
                <c:pt idx="58">
                  <c:v>12.675486791203014</c:v>
                </c:pt>
                <c:pt idx="59">
                  <c:v>13.070574795734728</c:v>
                </c:pt>
                <c:pt idx="60">
                  <c:v>13.731457864895162</c:v>
                </c:pt>
                <c:pt idx="61">
                  <c:v>15.427963459812929</c:v>
                </c:pt>
                <c:pt idx="62">
                  <c:v>14.527482634404123</c:v>
                </c:pt>
                <c:pt idx="63">
                  <c:v>16.828383408317677</c:v>
                </c:pt>
                <c:pt idx="64">
                  <c:v>17.252062835442018</c:v>
                </c:pt>
                <c:pt idx="65">
                  <c:v>18.294135342861864</c:v>
                </c:pt>
                <c:pt idx="66">
                  <c:v>16.900016432979442</c:v>
                </c:pt>
                <c:pt idx="67">
                  <c:v>18.259100356128442</c:v>
                </c:pt>
                <c:pt idx="68">
                  <c:v>18.087326559575388</c:v>
                </c:pt>
                <c:pt idx="69">
                  <c:v>19.031789610438977</c:v>
                </c:pt>
                <c:pt idx="70">
                  <c:v>20.28787951921629</c:v>
                </c:pt>
                <c:pt idx="71">
                  <c:v>18.426323329992272</c:v>
                </c:pt>
                <c:pt idx="72">
                  <c:v>19.599860062091579</c:v>
                </c:pt>
                <c:pt idx="73">
                  <c:v>19.820491553724366</c:v>
                </c:pt>
                <c:pt idx="74">
                  <c:v>17.204344787259458</c:v>
                </c:pt>
                <c:pt idx="75">
                  <c:v>17.993889863498111</c:v>
                </c:pt>
                <c:pt idx="76">
                  <c:v>18.605629891642195</c:v>
                </c:pt>
                <c:pt idx="77">
                  <c:v>18.904511734749974</c:v>
                </c:pt>
                <c:pt idx="78">
                  <c:v>18.840150665549004</c:v>
                </c:pt>
                <c:pt idx="79">
                  <c:v>19.741963738436255</c:v>
                </c:pt>
                <c:pt idx="80">
                  <c:v>19.840857471519485</c:v>
                </c:pt>
                <c:pt idx="81">
                  <c:v>18.619108466146713</c:v>
                </c:pt>
                <c:pt idx="82">
                  <c:v>18.364820443658743</c:v>
                </c:pt>
                <c:pt idx="83">
                  <c:v>17.291329666528213</c:v>
                </c:pt>
                <c:pt idx="84">
                  <c:v>17.541498693530173</c:v>
                </c:pt>
                <c:pt idx="85">
                  <c:v>18.989954789963519</c:v>
                </c:pt>
                <c:pt idx="86">
                  <c:v>17.356887394628416</c:v>
                </c:pt>
                <c:pt idx="87">
                  <c:v>17.686136422673428</c:v>
                </c:pt>
                <c:pt idx="88">
                  <c:v>17.946686023619293</c:v>
                </c:pt>
                <c:pt idx="89">
                  <c:v>16.738129288339223</c:v>
                </c:pt>
                <c:pt idx="90">
                  <c:v>15.142181153161971</c:v>
                </c:pt>
                <c:pt idx="91">
                  <c:v>15.836238442320564</c:v>
                </c:pt>
                <c:pt idx="92">
                  <c:v>15.336573280302673</c:v>
                </c:pt>
                <c:pt idx="93">
                  <c:v>14.757965370194938</c:v>
                </c:pt>
                <c:pt idx="94">
                  <c:v>14.364402727378661</c:v>
                </c:pt>
                <c:pt idx="95">
                  <c:v>14.691921475725735</c:v>
                </c:pt>
                <c:pt idx="96">
                  <c:v>13.256739246485608</c:v>
                </c:pt>
                <c:pt idx="97">
                  <c:v>12.931866872336798</c:v>
                </c:pt>
                <c:pt idx="98">
                  <c:v>12.994164416557794</c:v>
                </c:pt>
                <c:pt idx="99">
                  <c:v>11.84571792625934</c:v>
                </c:pt>
                <c:pt idx="100">
                  <c:v>11.593829296931062</c:v>
                </c:pt>
                <c:pt idx="101">
                  <c:v>11.147720849722077</c:v>
                </c:pt>
                <c:pt idx="102">
                  <c:v>10.350551245182089</c:v>
                </c:pt>
                <c:pt idx="103">
                  <c:v>9.8035622885679459</c:v>
                </c:pt>
                <c:pt idx="104">
                  <c:v>9.4357975680186996</c:v>
                </c:pt>
                <c:pt idx="105">
                  <c:v>8.8457678645198143</c:v>
                </c:pt>
                <c:pt idx="106">
                  <c:v>8.2412850248680911</c:v>
                </c:pt>
                <c:pt idx="107">
                  <c:v>7.9774789636450691</c:v>
                </c:pt>
                <c:pt idx="108">
                  <c:v>7.3700220052038503</c:v>
                </c:pt>
                <c:pt idx="109">
                  <c:v>6.7856109999345335</c:v>
                </c:pt>
                <c:pt idx="110">
                  <c:v>6.0886336392925386</c:v>
                </c:pt>
                <c:pt idx="111">
                  <c:v>5.8045163952245957</c:v>
                </c:pt>
                <c:pt idx="112">
                  <c:v>5.7478196811566704</c:v>
                </c:pt>
                <c:pt idx="113">
                  <c:v>5.363692315642993</c:v>
                </c:pt>
                <c:pt idx="114">
                  <c:v>2.9691767579520274</c:v>
                </c:pt>
                <c:pt idx="115">
                  <c:v>3.3640467837292931</c:v>
                </c:pt>
                <c:pt idx="116">
                  <c:v>2.924126416165393</c:v>
                </c:pt>
                <c:pt idx="117">
                  <c:v>1.7322135326938337</c:v>
                </c:pt>
                <c:pt idx="118">
                  <c:v>0.18383135125725403</c:v>
                </c:pt>
                <c:pt idx="119">
                  <c:v>-1.6705659217666948</c:v>
                </c:pt>
                <c:pt idx="120">
                  <c:v>-2.2566053141397333</c:v>
                </c:pt>
                <c:pt idx="121">
                  <c:v>-2.4153842711337461</c:v>
                </c:pt>
                <c:pt idx="122">
                  <c:v>-3.0764580615815476</c:v>
                </c:pt>
                <c:pt idx="123">
                  <c:v>-3.5695260428804545</c:v>
                </c:pt>
                <c:pt idx="124">
                  <c:v>-3.6568301939288972</c:v>
                </c:pt>
                <c:pt idx="125">
                  <c:v>-3.3538195986545816</c:v>
                </c:pt>
                <c:pt idx="126">
                  <c:v>-4.3905932677233181</c:v>
                </c:pt>
                <c:pt idx="127">
                  <c:v>-4.7224461754526601</c:v>
                </c:pt>
                <c:pt idx="128">
                  <c:v>-4.7071490886812057</c:v>
                </c:pt>
                <c:pt idx="129">
                  <c:v>-3.9493987067355079</c:v>
                </c:pt>
                <c:pt idx="130">
                  <c:v>-4.8219433650533006</c:v>
                </c:pt>
                <c:pt idx="131">
                  <c:v>-5.5637398849135593</c:v>
                </c:pt>
                <c:pt idx="132">
                  <c:v>-5.5559083833804834</c:v>
                </c:pt>
                <c:pt idx="133">
                  <c:v>-6.0792072988669474</c:v>
                </c:pt>
                <c:pt idx="134">
                  <c:v>-6.0828174638618862</c:v>
                </c:pt>
                <c:pt idx="135">
                  <c:v>-5.9085096374773229</c:v>
                </c:pt>
                <c:pt idx="136">
                  <c:v>-6.0870649716651997</c:v>
                </c:pt>
                <c:pt idx="137">
                  <c:v>-6.3747840738514014</c:v>
                </c:pt>
                <c:pt idx="138">
                  <c:v>-6.4044568656046295</c:v>
                </c:pt>
                <c:pt idx="139">
                  <c:v>-6.1311867121776231</c:v>
                </c:pt>
                <c:pt idx="140">
                  <c:v>-6.1714967210439227</c:v>
                </c:pt>
                <c:pt idx="141">
                  <c:v>-6.546187831067698</c:v>
                </c:pt>
                <c:pt idx="142">
                  <c:v>-6.918069806682638</c:v>
                </c:pt>
                <c:pt idx="143">
                  <c:v>-6.700171220639902</c:v>
                </c:pt>
                <c:pt idx="144">
                  <c:v>-6.0848791406783675</c:v>
                </c:pt>
                <c:pt idx="145">
                  <c:v>-6.9105497789156516</c:v>
                </c:pt>
                <c:pt idx="146">
                  <c:v>-6.5549507569230627</c:v>
                </c:pt>
                <c:pt idx="147">
                  <c:v>-6.5174391471258559</c:v>
                </c:pt>
                <c:pt idx="148">
                  <c:v>-6.7059373010977197</c:v>
                </c:pt>
                <c:pt idx="149">
                  <c:v>-6.2495235513804346</c:v>
                </c:pt>
                <c:pt idx="150">
                  <c:v>-4.5383815187749406</c:v>
                </c:pt>
                <c:pt idx="151">
                  <c:v>-4.1423522992049016</c:v>
                </c:pt>
                <c:pt idx="152">
                  <c:v>-4.7150572366043662</c:v>
                </c:pt>
                <c:pt idx="153">
                  <c:v>-4.532401078532132</c:v>
                </c:pt>
                <c:pt idx="154">
                  <c:v>-5.8087541723724598</c:v>
                </c:pt>
                <c:pt idx="155">
                  <c:v>-6.6248334465335574</c:v>
                </c:pt>
                <c:pt idx="156">
                  <c:v>-7.1951181370791346</c:v>
                </c:pt>
                <c:pt idx="157">
                  <c:v>-7.2673195675565125</c:v>
                </c:pt>
                <c:pt idx="158">
                  <c:v>-7.6860996885761779</c:v>
                </c:pt>
                <c:pt idx="159">
                  <c:v>-7.9633605007186361</c:v>
                </c:pt>
                <c:pt idx="160">
                  <c:v>-7.597198628808485</c:v>
                </c:pt>
                <c:pt idx="161">
                  <c:v>-7.9913896597279859</c:v>
                </c:pt>
                <c:pt idx="162">
                  <c:v>-8.2061179395751083</c:v>
                </c:pt>
                <c:pt idx="163">
                  <c:v>-8.058603601266384</c:v>
                </c:pt>
                <c:pt idx="164">
                  <c:v>-8.0393328276550733</c:v>
                </c:pt>
                <c:pt idx="165">
                  <c:v>-7.5206199160876963</c:v>
                </c:pt>
                <c:pt idx="166">
                  <c:v>-6.8997809161700161</c:v>
                </c:pt>
                <c:pt idx="167">
                  <c:v>-7.721393822159655</c:v>
                </c:pt>
                <c:pt idx="168">
                  <c:v>-8.1680651499255532</c:v>
                </c:pt>
                <c:pt idx="169">
                  <c:v>-8.51699028234259</c:v>
                </c:pt>
                <c:pt idx="170">
                  <c:v>-8.4044221412629554</c:v>
                </c:pt>
                <c:pt idx="171">
                  <c:v>-8.7682052168141809</c:v>
                </c:pt>
                <c:pt idx="172">
                  <c:v>-8.5831764961433805</c:v>
                </c:pt>
                <c:pt idx="173">
                  <c:v>-8.920679061602641</c:v>
                </c:pt>
                <c:pt idx="174">
                  <c:v>-9.0569055209180647</c:v>
                </c:pt>
                <c:pt idx="175">
                  <c:v>-7.4405444011355826</c:v>
                </c:pt>
                <c:pt idx="176">
                  <c:v>-6.769130228350889</c:v>
                </c:pt>
                <c:pt idx="177">
                  <c:v>-6.3533044059911958</c:v>
                </c:pt>
                <c:pt idx="178">
                  <c:v>-5.4902836594149562</c:v>
                </c:pt>
                <c:pt idx="179">
                  <c:v>-4.2190314984301835</c:v>
                </c:pt>
                <c:pt idx="180">
                  <c:v>-2.7634092557046301</c:v>
                </c:pt>
                <c:pt idx="181">
                  <c:v>-1.3867791683593396</c:v>
                </c:pt>
                <c:pt idx="182">
                  <c:v>-5.3441557302619458E-2</c:v>
                </c:pt>
                <c:pt idx="183">
                  <c:v>1.649154240105986</c:v>
                </c:pt>
                <c:pt idx="184">
                  <c:v>3.1337755065442252</c:v>
                </c:pt>
                <c:pt idx="185">
                  <c:v>4.5181261513295112</c:v>
                </c:pt>
                <c:pt idx="186">
                  <c:v>5.1474935055018705</c:v>
                </c:pt>
                <c:pt idx="187">
                  <c:v>5.9480145955745343</c:v>
                </c:pt>
                <c:pt idx="188">
                  <c:v>7.3079793264880664</c:v>
                </c:pt>
                <c:pt idx="189">
                  <c:v>7.9417123102073788</c:v>
                </c:pt>
                <c:pt idx="190">
                  <c:v>8.9880942055334572</c:v>
                </c:pt>
                <c:pt idx="191">
                  <c:v>9.3615545753367542</c:v>
                </c:pt>
                <c:pt idx="192">
                  <c:v>9.7613280802538611</c:v>
                </c:pt>
                <c:pt idx="193">
                  <c:v>9.3491359198026771</c:v>
                </c:pt>
                <c:pt idx="194">
                  <c:v>11.972804240692142</c:v>
                </c:pt>
                <c:pt idx="195">
                  <c:v>12.176479744428207</c:v>
                </c:pt>
                <c:pt idx="196">
                  <c:v>13.551030690446396</c:v>
                </c:pt>
                <c:pt idx="197">
                  <c:v>13.930992148163568</c:v>
                </c:pt>
                <c:pt idx="198">
                  <c:v>13.565053438239488</c:v>
                </c:pt>
                <c:pt idx="199">
                  <c:v>14.954172611193997</c:v>
                </c:pt>
                <c:pt idx="200">
                  <c:v>14.841741344356478</c:v>
                </c:pt>
                <c:pt idx="201">
                  <c:v>13.878350325644874</c:v>
                </c:pt>
                <c:pt idx="202">
                  <c:v>16.866388851638249</c:v>
                </c:pt>
                <c:pt idx="203">
                  <c:v>15.78780613105755</c:v>
                </c:pt>
                <c:pt idx="204">
                  <c:v>16.993909287723739</c:v>
                </c:pt>
                <c:pt idx="205">
                  <c:v>16.636036915444265</c:v>
                </c:pt>
                <c:pt idx="206">
                  <c:v>16.412276927133519</c:v>
                </c:pt>
                <c:pt idx="207">
                  <c:v>18.470375108325811</c:v>
                </c:pt>
                <c:pt idx="208">
                  <c:v>17.472281704838679</c:v>
                </c:pt>
                <c:pt idx="209">
                  <c:v>19.055823379914784</c:v>
                </c:pt>
                <c:pt idx="210">
                  <c:v>19.068795265334927</c:v>
                </c:pt>
                <c:pt idx="211">
                  <c:v>19.494483429644845</c:v>
                </c:pt>
                <c:pt idx="212">
                  <c:v>18.889790000157745</c:v>
                </c:pt>
                <c:pt idx="213">
                  <c:v>20.799925908340413</c:v>
                </c:pt>
                <c:pt idx="214">
                  <c:v>20.743734867155524</c:v>
                </c:pt>
                <c:pt idx="215">
                  <c:v>18.991533437799831</c:v>
                </c:pt>
                <c:pt idx="216">
                  <c:v>21.262955173198577</c:v>
                </c:pt>
                <c:pt idx="217">
                  <c:v>21.54936880795259</c:v>
                </c:pt>
                <c:pt idx="218">
                  <c:v>20.769713544358297</c:v>
                </c:pt>
                <c:pt idx="219">
                  <c:v>21.086185587218495</c:v>
                </c:pt>
                <c:pt idx="220">
                  <c:v>19.199462129852236</c:v>
                </c:pt>
                <c:pt idx="221">
                  <c:v>21.719719083136397</c:v>
                </c:pt>
                <c:pt idx="222">
                  <c:v>21.050120917726929</c:v>
                </c:pt>
                <c:pt idx="223">
                  <c:v>21.63425166359076</c:v>
                </c:pt>
                <c:pt idx="224">
                  <c:v>19.579064322682825</c:v>
                </c:pt>
                <c:pt idx="225">
                  <c:v>19.714726044539987</c:v>
                </c:pt>
                <c:pt idx="226">
                  <c:v>18.87844851019878</c:v>
                </c:pt>
                <c:pt idx="227">
                  <c:v>21.322909263273345</c:v>
                </c:pt>
                <c:pt idx="228">
                  <c:v>18.634171971395006</c:v>
                </c:pt>
                <c:pt idx="229">
                  <c:v>19.01294994898808</c:v>
                </c:pt>
                <c:pt idx="230">
                  <c:v>18.094009458124447</c:v>
                </c:pt>
                <c:pt idx="231">
                  <c:v>17.727839094600313</c:v>
                </c:pt>
                <c:pt idx="232">
                  <c:v>17.412401655826557</c:v>
                </c:pt>
                <c:pt idx="233">
                  <c:v>17.4525205779251</c:v>
                </c:pt>
                <c:pt idx="234">
                  <c:v>17.760356142220701</c:v>
                </c:pt>
                <c:pt idx="235">
                  <c:v>18.708632793735717</c:v>
                </c:pt>
                <c:pt idx="236">
                  <c:v>16.769729660287965</c:v>
                </c:pt>
                <c:pt idx="237">
                  <c:v>15.843213584574357</c:v>
                </c:pt>
                <c:pt idx="238">
                  <c:v>16.040246841965825</c:v>
                </c:pt>
                <c:pt idx="239">
                  <c:v>15.059347549297001</c:v>
                </c:pt>
                <c:pt idx="240">
                  <c:v>14.864462619490382</c:v>
                </c:pt>
                <c:pt idx="241">
                  <c:v>14.609459001339133</c:v>
                </c:pt>
                <c:pt idx="242">
                  <c:v>14.170748872432682</c:v>
                </c:pt>
                <c:pt idx="243">
                  <c:v>13.4315290852864</c:v>
                </c:pt>
                <c:pt idx="244">
                  <c:v>13.300880072323707</c:v>
                </c:pt>
                <c:pt idx="245">
                  <c:v>13.458181479571294</c:v>
                </c:pt>
                <c:pt idx="246">
                  <c:v>12.247398468648782</c:v>
                </c:pt>
                <c:pt idx="247">
                  <c:v>11.402224110453687</c:v>
                </c:pt>
                <c:pt idx="248">
                  <c:v>10.830635741829383</c:v>
                </c:pt>
                <c:pt idx="249">
                  <c:v>10.471639594755231</c:v>
                </c:pt>
                <c:pt idx="250">
                  <c:v>9.5736623878690921</c:v>
                </c:pt>
                <c:pt idx="251">
                  <c:v>9.3207807129542175</c:v>
                </c:pt>
                <c:pt idx="252">
                  <c:v>9.0935551682932214</c:v>
                </c:pt>
                <c:pt idx="253">
                  <c:v>8.687836755965634</c:v>
                </c:pt>
                <c:pt idx="254">
                  <c:v>8.068915673715594</c:v>
                </c:pt>
                <c:pt idx="255">
                  <c:v>6.8940586095972094</c:v>
                </c:pt>
                <c:pt idx="256">
                  <c:v>6.948450031366292</c:v>
                </c:pt>
                <c:pt idx="257">
                  <c:v>5.7456508974361782</c:v>
                </c:pt>
                <c:pt idx="258">
                  <c:v>3.9792536569244135</c:v>
                </c:pt>
                <c:pt idx="259">
                  <c:v>3.1348917882515366</c:v>
                </c:pt>
                <c:pt idx="260">
                  <c:v>1.1782704535092421</c:v>
                </c:pt>
                <c:pt idx="261">
                  <c:v>0.52110253165307086</c:v>
                </c:pt>
                <c:pt idx="262">
                  <c:v>-0.17006770553291517</c:v>
                </c:pt>
                <c:pt idx="263">
                  <c:v>-0.40354391079108609</c:v>
                </c:pt>
                <c:pt idx="264">
                  <c:v>-0.30777652941111455</c:v>
                </c:pt>
                <c:pt idx="265">
                  <c:v>0.18350103438501719</c:v>
                </c:pt>
                <c:pt idx="266">
                  <c:v>-0.74247143466755006</c:v>
                </c:pt>
                <c:pt idx="267">
                  <c:v>-0.78577789406870124</c:v>
                </c:pt>
                <c:pt idx="268">
                  <c:v>-1.456358700271096</c:v>
                </c:pt>
                <c:pt idx="269">
                  <c:v>-1.1890755445590457</c:v>
                </c:pt>
                <c:pt idx="270">
                  <c:v>-2.366740400835738</c:v>
                </c:pt>
                <c:pt idx="271">
                  <c:v>-2.091984988285617</c:v>
                </c:pt>
                <c:pt idx="272">
                  <c:v>-1.5147768699744688</c:v>
                </c:pt>
                <c:pt idx="273">
                  <c:v>-1.1561898690996486</c:v>
                </c:pt>
                <c:pt idx="274">
                  <c:v>-1.863556899909554</c:v>
                </c:pt>
                <c:pt idx="275">
                  <c:v>-3.1441464054582866</c:v>
                </c:pt>
                <c:pt idx="276">
                  <c:v>-3.1212954206285417</c:v>
                </c:pt>
                <c:pt idx="277">
                  <c:v>-4.1286065436444801</c:v>
                </c:pt>
                <c:pt idx="278">
                  <c:v>-4.6804947234530232</c:v>
                </c:pt>
                <c:pt idx="279">
                  <c:v>-5.0669066891719012</c:v>
                </c:pt>
                <c:pt idx="280">
                  <c:v>-5.3087083224206708</c:v>
                </c:pt>
                <c:pt idx="281">
                  <c:v>-5.5757774654858849</c:v>
                </c:pt>
                <c:pt idx="282">
                  <c:v>-5.7224084653593081</c:v>
                </c:pt>
                <c:pt idx="283">
                  <c:v>-5.8121682910585264</c:v>
                </c:pt>
                <c:pt idx="284">
                  <c:v>-6.2321236931538238</c:v>
                </c:pt>
                <c:pt idx="285">
                  <c:v>-6.1370037998232192</c:v>
                </c:pt>
                <c:pt idx="286">
                  <c:v>-5.9195134205958766</c:v>
                </c:pt>
                <c:pt idx="287">
                  <c:v>-3.1933065978303716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'20-21.4.2020'!$Q$4</c:f>
              <c:strCache>
                <c:ptCount val="1"/>
                <c:pt idx="0">
                  <c:v>Tsoil</c:v>
                </c:pt>
              </c:strCache>
            </c:strRef>
          </c:tx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'20-21.4.2020'!$Q$5:$Q$292</c:f>
              <c:numCache>
                <c:formatCode>General</c:formatCode>
                <c:ptCount val="288"/>
                <c:pt idx="0">
                  <c:v>7.48</c:v>
                </c:pt>
                <c:pt idx="1">
                  <c:v>7.42</c:v>
                </c:pt>
                <c:pt idx="2">
                  <c:v>7.38</c:v>
                </c:pt>
                <c:pt idx="3">
                  <c:v>7.35</c:v>
                </c:pt>
                <c:pt idx="4">
                  <c:v>7.35</c:v>
                </c:pt>
                <c:pt idx="5">
                  <c:v>7.29</c:v>
                </c:pt>
                <c:pt idx="6">
                  <c:v>7.26</c:v>
                </c:pt>
                <c:pt idx="7">
                  <c:v>7.24</c:v>
                </c:pt>
                <c:pt idx="8">
                  <c:v>7.18</c:v>
                </c:pt>
                <c:pt idx="9">
                  <c:v>7.15</c:v>
                </c:pt>
                <c:pt idx="10">
                  <c:v>7.13</c:v>
                </c:pt>
                <c:pt idx="11">
                  <c:v>7.1</c:v>
                </c:pt>
                <c:pt idx="12">
                  <c:v>7.06</c:v>
                </c:pt>
                <c:pt idx="13">
                  <c:v>7.04</c:v>
                </c:pt>
                <c:pt idx="14">
                  <c:v>6.99</c:v>
                </c:pt>
                <c:pt idx="15">
                  <c:v>6.97</c:v>
                </c:pt>
                <c:pt idx="16">
                  <c:v>6.93</c:v>
                </c:pt>
                <c:pt idx="17">
                  <c:v>6.91</c:v>
                </c:pt>
                <c:pt idx="18">
                  <c:v>6.87</c:v>
                </c:pt>
                <c:pt idx="19">
                  <c:v>6.85</c:v>
                </c:pt>
                <c:pt idx="20">
                  <c:v>6.81</c:v>
                </c:pt>
                <c:pt idx="21">
                  <c:v>6.79</c:v>
                </c:pt>
                <c:pt idx="22">
                  <c:v>6.75</c:v>
                </c:pt>
                <c:pt idx="23">
                  <c:v>6.73</c:v>
                </c:pt>
                <c:pt idx="24">
                  <c:v>6.7</c:v>
                </c:pt>
                <c:pt idx="25">
                  <c:v>6.67</c:v>
                </c:pt>
                <c:pt idx="26">
                  <c:v>6.64</c:v>
                </c:pt>
                <c:pt idx="27">
                  <c:v>6.6</c:v>
                </c:pt>
                <c:pt idx="28">
                  <c:v>6.57</c:v>
                </c:pt>
                <c:pt idx="29">
                  <c:v>6.55</c:v>
                </c:pt>
                <c:pt idx="30">
                  <c:v>6.53</c:v>
                </c:pt>
                <c:pt idx="31">
                  <c:v>6.49</c:v>
                </c:pt>
                <c:pt idx="32">
                  <c:v>6.46</c:v>
                </c:pt>
                <c:pt idx="33">
                  <c:v>6.43</c:v>
                </c:pt>
                <c:pt idx="34">
                  <c:v>6.4</c:v>
                </c:pt>
                <c:pt idx="35">
                  <c:v>6.36</c:v>
                </c:pt>
                <c:pt idx="36">
                  <c:v>6.35</c:v>
                </c:pt>
                <c:pt idx="37">
                  <c:v>6.38</c:v>
                </c:pt>
                <c:pt idx="38">
                  <c:v>6.26</c:v>
                </c:pt>
                <c:pt idx="39">
                  <c:v>6.25</c:v>
                </c:pt>
                <c:pt idx="40">
                  <c:v>6.23</c:v>
                </c:pt>
                <c:pt idx="41">
                  <c:v>6.21</c:v>
                </c:pt>
                <c:pt idx="42">
                  <c:v>6.15</c:v>
                </c:pt>
                <c:pt idx="43">
                  <c:v>6.13</c:v>
                </c:pt>
                <c:pt idx="44">
                  <c:v>6.13</c:v>
                </c:pt>
                <c:pt idx="45">
                  <c:v>5.85</c:v>
                </c:pt>
                <c:pt idx="46">
                  <c:v>6.22</c:v>
                </c:pt>
                <c:pt idx="47">
                  <c:v>6.05</c:v>
                </c:pt>
                <c:pt idx="48">
                  <c:v>6.03</c:v>
                </c:pt>
                <c:pt idx="49">
                  <c:v>5.95</c:v>
                </c:pt>
                <c:pt idx="50">
                  <c:v>5.92</c:v>
                </c:pt>
                <c:pt idx="51">
                  <c:v>5.97</c:v>
                </c:pt>
                <c:pt idx="52">
                  <c:v>6.43</c:v>
                </c:pt>
                <c:pt idx="53">
                  <c:v>6.19</c:v>
                </c:pt>
                <c:pt idx="54">
                  <c:v>5.99</c:v>
                </c:pt>
                <c:pt idx="55">
                  <c:v>6.31</c:v>
                </c:pt>
                <c:pt idx="56">
                  <c:v>6.25</c:v>
                </c:pt>
                <c:pt idx="57">
                  <c:v>5.97</c:v>
                </c:pt>
                <c:pt idx="58">
                  <c:v>6.33</c:v>
                </c:pt>
                <c:pt idx="59">
                  <c:v>6.15</c:v>
                </c:pt>
                <c:pt idx="60">
                  <c:v>6.3</c:v>
                </c:pt>
                <c:pt idx="61">
                  <c:v>6.41</c:v>
                </c:pt>
                <c:pt idx="62">
                  <c:v>6.39</c:v>
                </c:pt>
                <c:pt idx="63">
                  <c:v>6.39</c:v>
                </c:pt>
                <c:pt idx="64">
                  <c:v>6.75</c:v>
                </c:pt>
                <c:pt idx="65">
                  <c:v>7.08</c:v>
                </c:pt>
                <c:pt idx="66">
                  <c:v>7.67</c:v>
                </c:pt>
                <c:pt idx="67">
                  <c:v>6.95</c:v>
                </c:pt>
                <c:pt idx="68">
                  <c:v>6.49</c:v>
                </c:pt>
                <c:pt idx="69">
                  <c:v>6.44</c:v>
                </c:pt>
                <c:pt idx="70">
                  <c:v>6.73</c:v>
                </c:pt>
                <c:pt idx="71">
                  <c:v>6.62</c:v>
                </c:pt>
                <c:pt idx="72">
                  <c:v>6.88</c:v>
                </c:pt>
                <c:pt idx="73">
                  <c:v>6.87</c:v>
                </c:pt>
                <c:pt idx="74">
                  <c:v>6.8</c:v>
                </c:pt>
                <c:pt idx="75">
                  <c:v>6.84</c:v>
                </c:pt>
                <c:pt idx="76">
                  <c:v>6.92</c:v>
                </c:pt>
                <c:pt idx="77">
                  <c:v>7.03</c:v>
                </c:pt>
                <c:pt idx="78">
                  <c:v>7.06</c:v>
                </c:pt>
                <c:pt idx="79">
                  <c:v>7.1</c:v>
                </c:pt>
                <c:pt idx="80">
                  <c:v>7.13</c:v>
                </c:pt>
                <c:pt idx="81">
                  <c:v>7.61</c:v>
                </c:pt>
                <c:pt idx="82">
                  <c:v>7.18</c:v>
                </c:pt>
                <c:pt idx="83">
                  <c:v>7.16</c:v>
                </c:pt>
                <c:pt idx="84">
                  <c:v>7.29</c:v>
                </c:pt>
                <c:pt idx="85">
                  <c:v>7.23</c:v>
                </c:pt>
                <c:pt idx="86">
                  <c:v>7.28</c:v>
                </c:pt>
                <c:pt idx="87">
                  <c:v>7.34</c:v>
                </c:pt>
                <c:pt idx="88">
                  <c:v>7.41</c:v>
                </c:pt>
                <c:pt idx="89">
                  <c:v>7.52</c:v>
                </c:pt>
                <c:pt idx="90">
                  <c:v>7.46</c:v>
                </c:pt>
                <c:pt idx="91">
                  <c:v>7.58</c:v>
                </c:pt>
                <c:pt idx="92">
                  <c:v>7.59</c:v>
                </c:pt>
                <c:pt idx="93">
                  <c:v>7.58</c:v>
                </c:pt>
                <c:pt idx="94">
                  <c:v>7.57</c:v>
                </c:pt>
                <c:pt idx="95">
                  <c:v>7.61</c:v>
                </c:pt>
                <c:pt idx="96">
                  <c:v>7.65</c:v>
                </c:pt>
                <c:pt idx="97">
                  <c:v>7.63</c:v>
                </c:pt>
                <c:pt idx="98">
                  <c:v>7.69</c:v>
                </c:pt>
                <c:pt idx="99">
                  <c:v>7.79</c:v>
                </c:pt>
                <c:pt idx="100">
                  <c:v>7.73</c:v>
                </c:pt>
                <c:pt idx="101">
                  <c:v>7.8</c:v>
                </c:pt>
                <c:pt idx="102">
                  <c:v>7.79</c:v>
                </c:pt>
                <c:pt idx="103">
                  <c:v>7.81</c:v>
                </c:pt>
                <c:pt idx="104">
                  <c:v>7.79</c:v>
                </c:pt>
                <c:pt idx="105">
                  <c:v>7.84</c:v>
                </c:pt>
                <c:pt idx="106">
                  <c:v>7.84</c:v>
                </c:pt>
                <c:pt idx="107">
                  <c:v>7.83</c:v>
                </c:pt>
                <c:pt idx="108">
                  <c:v>7.82</c:v>
                </c:pt>
                <c:pt idx="109">
                  <c:v>7.8</c:v>
                </c:pt>
                <c:pt idx="110">
                  <c:v>7.84</c:v>
                </c:pt>
                <c:pt idx="111">
                  <c:v>7.8</c:v>
                </c:pt>
                <c:pt idx="112">
                  <c:v>7.81</c:v>
                </c:pt>
                <c:pt idx="113">
                  <c:v>7.88</c:v>
                </c:pt>
                <c:pt idx="114">
                  <c:v>7.73</c:v>
                </c:pt>
                <c:pt idx="115">
                  <c:v>7.77</c:v>
                </c:pt>
                <c:pt idx="116">
                  <c:v>7.71</c:v>
                </c:pt>
                <c:pt idx="117">
                  <c:v>7.69</c:v>
                </c:pt>
                <c:pt idx="118">
                  <c:v>7.69</c:v>
                </c:pt>
                <c:pt idx="119">
                  <c:v>7.66</c:v>
                </c:pt>
                <c:pt idx="120">
                  <c:v>7.63</c:v>
                </c:pt>
                <c:pt idx="121">
                  <c:v>7.58</c:v>
                </c:pt>
                <c:pt idx="122">
                  <c:v>7.57</c:v>
                </c:pt>
                <c:pt idx="123">
                  <c:v>7.49</c:v>
                </c:pt>
                <c:pt idx="124">
                  <c:v>7.5</c:v>
                </c:pt>
                <c:pt idx="125">
                  <c:v>7.44</c:v>
                </c:pt>
                <c:pt idx="126">
                  <c:v>7.42</c:v>
                </c:pt>
                <c:pt idx="127">
                  <c:v>7.37</c:v>
                </c:pt>
                <c:pt idx="128">
                  <c:v>7.36</c:v>
                </c:pt>
                <c:pt idx="129">
                  <c:v>7.37</c:v>
                </c:pt>
                <c:pt idx="130">
                  <c:v>7.32</c:v>
                </c:pt>
                <c:pt idx="131">
                  <c:v>7.2</c:v>
                </c:pt>
                <c:pt idx="132">
                  <c:v>7.18</c:v>
                </c:pt>
                <c:pt idx="133">
                  <c:v>7.13</c:v>
                </c:pt>
                <c:pt idx="134">
                  <c:v>7.09</c:v>
                </c:pt>
                <c:pt idx="135">
                  <c:v>7.07</c:v>
                </c:pt>
                <c:pt idx="136">
                  <c:v>7.03</c:v>
                </c:pt>
                <c:pt idx="137">
                  <c:v>6.98</c:v>
                </c:pt>
                <c:pt idx="138">
                  <c:v>6.94</c:v>
                </c:pt>
                <c:pt idx="139">
                  <c:v>6.91</c:v>
                </c:pt>
                <c:pt idx="140">
                  <c:v>6.87</c:v>
                </c:pt>
                <c:pt idx="141">
                  <c:v>6.84</c:v>
                </c:pt>
                <c:pt idx="142">
                  <c:v>6.8</c:v>
                </c:pt>
                <c:pt idx="143">
                  <c:v>6.77</c:v>
                </c:pt>
                <c:pt idx="144">
                  <c:v>6.72</c:v>
                </c:pt>
                <c:pt idx="145">
                  <c:v>6.68</c:v>
                </c:pt>
                <c:pt idx="146">
                  <c:v>6.66</c:v>
                </c:pt>
                <c:pt idx="147">
                  <c:v>6.65</c:v>
                </c:pt>
                <c:pt idx="148">
                  <c:v>6.53</c:v>
                </c:pt>
                <c:pt idx="149">
                  <c:v>6.55</c:v>
                </c:pt>
                <c:pt idx="150">
                  <c:v>6.51</c:v>
                </c:pt>
                <c:pt idx="151">
                  <c:v>6.53</c:v>
                </c:pt>
                <c:pt idx="152">
                  <c:v>6.43</c:v>
                </c:pt>
                <c:pt idx="153">
                  <c:v>6.41</c:v>
                </c:pt>
                <c:pt idx="154">
                  <c:v>6.38</c:v>
                </c:pt>
                <c:pt idx="155">
                  <c:v>6.35</c:v>
                </c:pt>
                <c:pt idx="156">
                  <c:v>6.33</c:v>
                </c:pt>
                <c:pt idx="157">
                  <c:v>6.31</c:v>
                </c:pt>
                <c:pt idx="158">
                  <c:v>6.25</c:v>
                </c:pt>
                <c:pt idx="159">
                  <c:v>6.26</c:v>
                </c:pt>
                <c:pt idx="160">
                  <c:v>6.2</c:v>
                </c:pt>
                <c:pt idx="161">
                  <c:v>6.26</c:v>
                </c:pt>
                <c:pt idx="162">
                  <c:v>6.16</c:v>
                </c:pt>
                <c:pt idx="163">
                  <c:v>6.12</c:v>
                </c:pt>
                <c:pt idx="164">
                  <c:v>6.08</c:v>
                </c:pt>
                <c:pt idx="165">
                  <c:v>6.04</c:v>
                </c:pt>
                <c:pt idx="166">
                  <c:v>6</c:v>
                </c:pt>
                <c:pt idx="167">
                  <c:v>5.97</c:v>
                </c:pt>
                <c:pt idx="168">
                  <c:v>5.92</c:v>
                </c:pt>
                <c:pt idx="169">
                  <c:v>5.89</c:v>
                </c:pt>
                <c:pt idx="170">
                  <c:v>5.88</c:v>
                </c:pt>
                <c:pt idx="171">
                  <c:v>5.83</c:v>
                </c:pt>
                <c:pt idx="172">
                  <c:v>5.79</c:v>
                </c:pt>
                <c:pt idx="173">
                  <c:v>5.78</c:v>
                </c:pt>
                <c:pt idx="174">
                  <c:v>5.77</c:v>
                </c:pt>
                <c:pt idx="175">
                  <c:v>5.73</c:v>
                </c:pt>
                <c:pt idx="176">
                  <c:v>5.69</c:v>
                </c:pt>
                <c:pt idx="177">
                  <c:v>5.66</c:v>
                </c:pt>
                <c:pt idx="178">
                  <c:v>5.63</c:v>
                </c:pt>
                <c:pt idx="179">
                  <c:v>5.6</c:v>
                </c:pt>
                <c:pt idx="180">
                  <c:v>5.55</c:v>
                </c:pt>
                <c:pt idx="181">
                  <c:v>5.5</c:v>
                </c:pt>
                <c:pt idx="182">
                  <c:v>5.48</c:v>
                </c:pt>
                <c:pt idx="183">
                  <c:v>5.48</c:v>
                </c:pt>
                <c:pt idx="184">
                  <c:v>5.49</c:v>
                </c:pt>
                <c:pt idx="185">
                  <c:v>5.46</c:v>
                </c:pt>
                <c:pt idx="186">
                  <c:v>5.46</c:v>
                </c:pt>
                <c:pt idx="187">
                  <c:v>5.45</c:v>
                </c:pt>
                <c:pt idx="188">
                  <c:v>5.44</c:v>
                </c:pt>
                <c:pt idx="189">
                  <c:v>5.43</c:v>
                </c:pt>
                <c:pt idx="190">
                  <c:v>5.43</c:v>
                </c:pt>
                <c:pt idx="191">
                  <c:v>5.43</c:v>
                </c:pt>
                <c:pt idx="192">
                  <c:v>5.42</c:v>
                </c:pt>
                <c:pt idx="193">
                  <c:v>5.17</c:v>
                </c:pt>
                <c:pt idx="194">
                  <c:v>5.43</c:v>
                </c:pt>
                <c:pt idx="195">
                  <c:v>5.48</c:v>
                </c:pt>
                <c:pt idx="196">
                  <c:v>5.6</c:v>
                </c:pt>
                <c:pt idx="197">
                  <c:v>5.77</c:v>
                </c:pt>
                <c:pt idx="198">
                  <c:v>5.5</c:v>
                </c:pt>
                <c:pt idx="199">
                  <c:v>5.46</c:v>
                </c:pt>
                <c:pt idx="200">
                  <c:v>5.69</c:v>
                </c:pt>
                <c:pt idx="201">
                  <c:v>5.68</c:v>
                </c:pt>
                <c:pt idx="202">
                  <c:v>5.62</c:v>
                </c:pt>
                <c:pt idx="203">
                  <c:v>5.61</c:v>
                </c:pt>
                <c:pt idx="204">
                  <c:v>5.62</c:v>
                </c:pt>
                <c:pt idx="205">
                  <c:v>5.74</c:v>
                </c:pt>
                <c:pt idx="206">
                  <c:v>5.78</c:v>
                </c:pt>
                <c:pt idx="207">
                  <c:v>5.77</c:v>
                </c:pt>
                <c:pt idx="208">
                  <c:v>5.81</c:v>
                </c:pt>
                <c:pt idx="209">
                  <c:v>5.84</c:v>
                </c:pt>
                <c:pt idx="210">
                  <c:v>5.86</c:v>
                </c:pt>
                <c:pt idx="211">
                  <c:v>5.94</c:v>
                </c:pt>
                <c:pt idx="212">
                  <c:v>5.98</c:v>
                </c:pt>
                <c:pt idx="213">
                  <c:v>6.05</c:v>
                </c:pt>
                <c:pt idx="214">
                  <c:v>6.13</c:v>
                </c:pt>
                <c:pt idx="215">
                  <c:v>6.17</c:v>
                </c:pt>
                <c:pt idx="216">
                  <c:v>6.17</c:v>
                </c:pt>
                <c:pt idx="217">
                  <c:v>6.3</c:v>
                </c:pt>
                <c:pt idx="218">
                  <c:v>6.35</c:v>
                </c:pt>
                <c:pt idx="219">
                  <c:v>6.44</c:v>
                </c:pt>
                <c:pt idx="220">
                  <c:v>6.54</c:v>
                </c:pt>
                <c:pt idx="221">
                  <c:v>6.43</c:v>
                </c:pt>
                <c:pt idx="222">
                  <c:v>6.53</c:v>
                </c:pt>
                <c:pt idx="223">
                  <c:v>6.61</c:v>
                </c:pt>
                <c:pt idx="224">
                  <c:v>6.62</c:v>
                </c:pt>
                <c:pt idx="225">
                  <c:v>6.67</c:v>
                </c:pt>
                <c:pt idx="226">
                  <c:v>6.76</c:v>
                </c:pt>
                <c:pt idx="227">
                  <c:v>6.76</c:v>
                </c:pt>
                <c:pt idx="228">
                  <c:v>7.01</c:v>
                </c:pt>
                <c:pt idx="229">
                  <c:v>6.88</c:v>
                </c:pt>
                <c:pt idx="230">
                  <c:v>6.89</c:v>
                </c:pt>
                <c:pt idx="231">
                  <c:v>7.02</c:v>
                </c:pt>
                <c:pt idx="232">
                  <c:v>7.1</c:v>
                </c:pt>
                <c:pt idx="233">
                  <c:v>7.1</c:v>
                </c:pt>
                <c:pt idx="234">
                  <c:v>7.16</c:v>
                </c:pt>
                <c:pt idx="235">
                  <c:v>7.22</c:v>
                </c:pt>
                <c:pt idx="236">
                  <c:v>7.24</c:v>
                </c:pt>
                <c:pt idx="237">
                  <c:v>7.25</c:v>
                </c:pt>
                <c:pt idx="238">
                  <c:v>7.27</c:v>
                </c:pt>
                <c:pt idx="239">
                  <c:v>7.29</c:v>
                </c:pt>
                <c:pt idx="240">
                  <c:v>7.39</c:v>
                </c:pt>
                <c:pt idx="241">
                  <c:v>7.4</c:v>
                </c:pt>
                <c:pt idx="242">
                  <c:v>7.34</c:v>
                </c:pt>
                <c:pt idx="243">
                  <c:v>7.47</c:v>
                </c:pt>
                <c:pt idx="244">
                  <c:v>7.47</c:v>
                </c:pt>
                <c:pt idx="245">
                  <c:v>7.59</c:v>
                </c:pt>
                <c:pt idx="246">
                  <c:v>7.68</c:v>
                </c:pt>
                <c:pt idx="247">
                  <c:v>7.47</c:v>
                </c:pt>
                <c:pt idx="248">
                  <c:v>7.55</c:v>
                </c:pt>
                <c:pt idx="249">
                  <c:v>7.72</c:v>
                </c:pt>
                <c:pt idx="250">
                  <c:v>7.65</c:v>
                </c:pt>
                <c:pt idx="251">
                  <c:v>7.57</c:v>
                </c:pt>
                <c:pt idx="252">
                  <c:v>7.57</c:v>
                </c:pt>
                <c:pt idx="253">
                  <c:v>7.57</c:v>
                </c:pt>
                <c:pt idx="254">
                  <c:v>7.58</c:v>
                </c:pt>
                <c:pt idx="255">
                  <c:v>7.58</c:v>
                </c:pt>
                <c:pt idx="256">
                  <c:v>7.6</c:v>
                </c:pt>
                <c:pt idx="257">
                  <c:v>7.67</c:v>
                </c:pt>
                <c:pt idx="258">
                  <c:v>7.51</c:v>
                </c:pt>
                <c:pt idx="259">
                  <c:v>7.44</c:v>
                </c:pt>
                <c:pt idx="260">
                  <c:v>7.48</c:v>
                </c:pt>
                <c:pt idx="261">
                  <c:v>7.65</c:v>
                </c:pt>
                <c:pt idx="262">
                  <c:v>7.95</c:v>
                </c:pt>
                <c:pt idx="263">
                  <c:v>7.52</c:v>
                </c:pt>
                <c:pt idx="264">
                  <c:v>7.45</c:v>
                </c:pt>
                <c:pt idx="265">
                  <c:v>7.38</c:v>
                </c:pt>
                <c:pt idx="266">
                  <c:v>7.33</c:v>
                </c:pt>
                <c:pt idx="267">
                  <c:v>7.32</c:v>
                </c:pt>
                <c:pt idx="268">
                  <c:v>7.27</c:v>
                </c:pt>
                <c:pt idx="269">
                  <c:v>7.22</c:v>
                </c:pt>
                <c:pt idx="270">
                  <c:v>7.17</c:v>
                </c:pt>
                <c:pt idx="271">
                  <c:v>7.15</c:v>
                </c:pt>
                <c:pt idx="272">
                  <c:v>7.12</c:v>
                </c:pt>
                <c:pt idx="273">
                  <c:v>7.1</c:v>
                </c:pt>
                <c:pt idx="274">
                  <c:v>7.04</c:v>
                </c:pt>
                <c:pt idx="275">
                  <c:v>6.99</c:v>
                </c:pt>
                <c:pt idx="276">
                  <c:v>6.89</c:v>
                </c:pt>
                <c:pt idx="277">
                  <c:v>6.93</c:v>
                </c:pt>
                <c:pt idx="278">
                  <c:v>6.9</c:v>
                </c:pt>
                <c:pt idx="279">
                  <c:v>6.89</c:v>
                </c:pt>
                <c:pt idx="280">
                  <c:v>6.82</c:v>
                </c:pt>
                <c:pt idx="281">
                  <c:v>6.8</c:v>
                </c:pt>
                <c:pt idx="282">
                  <c:v>6.75</c:v>
                </c:pt>
                <c:pt idx="283">
                  <c:v>6.71</c:v>
                </c:pt>
                <c:pt idx="284">
                  <c:v>6.69</c:v>
                </c:pt>
                <c:pt idx="285">
                  <c:v>6.8</c:v>
                </c:pt>
                <c:pt idx="286">
                  <c:v>6.76</c:v>
                </c:pt>
                <c:pt idx="287">
                  <c:v>6.59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'20-21.4.2020'!$R$4</c:f>
              <c:strCache>
                <c:ptCount val="1"/>
                <c:pt idx="0">
                  <c:v>Ta2m</c:v>
                </c:pt>
              </c:strCache>
            </c:strRef>
          </c:tx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'20-21.4.2020'!$R$5:$R$292</c:f>
              <c:numCache>
                <c:formatCode>General</c:formatCode>
                <c:ptCount val="288"/>
                <c:pt idx="0">
                  <c:v>1.98</c:v>
                </c:pt>
                <c:pt idx="1">
                  <c:v>1.26</c:v>
                </c:pt>
                <c:pt idx="2">
                  <c:v>1.42</c:v>
                </c:pt>
                <c:pt idx="3">
                  <c:v>0.71</c:v>
                </c:pt>
                <c:pt idx="4">
                  <c:v>-0.2</c:v>
                </c:pt>
                <c:pt idx="5">
                  <c:v>0.41</c:v>
                </c:pt>
                <c:pt idx="6">
                  <c:v>0.02</c:v>
                </c:pt>
                <c:pt idx="7">
                  <c:v>0.2</c:v>
                </c:pt>
                <c:pt idx="8">
                  <c:v>-0.01</c:v>
                </c:pt>
                <c:pt idx="9">
                  <c:v>0.44</c:v>
                </c:pt>
                <c:pt idx="10">
                  <c:v>-0.3</c:v>
                </c:pt>
                <c:pt idx="11">
                  <c:v>-0.08</c:v>
                </c:pt>
                <c:pt idx="12">
                  <c:v>0.04</c:v>
                </c:pt>
                <c:pt idx="13">
                  <c:v>-0.3</c:v>
                </c:pt>
                <c:pt idx="14">
                  <c:v>-0.42</c:v>
                </c:pt>
                <c:pt idx="15">
                  <c:v>-0.25</c:v>
                </c:pt>
                <c:pt idx="16">
                  <c:v>-0.48</c:v>
                </c:pt>
                <c:pt idx="17">
                  <c:v>-0.86</c:v>
                </c:pt>
                <c:pt idx="18">
                  <c:v>-0.39</c:v>
                </c:pt>
                <c:pt idx="19">
                  <c:v>-0.96</c:v>
                </c:pt>
                <c:pt idx="20">
                  <c:v>-0.84</c:v>
                </c:pt>
                <c:pt idx="21">
                  <c:v>-0.72</c:v>
                </c:pt>
                <c:pt idx="22">
                  <c:v>-0.88</c:v>
                </c:pt>
                <c:pt idx="23">
                  <c:v>-1.1399999999999999</c:v>
                </c:pt>
                <c:pt idx="24">
                  <c:v>-1.18</c:v>
                </c:pt>
                <c:pt idx="25">
                  <c:v>-1.21</c:v>
                </c:pt>
                <c:pt idx="26">
                  <c:v>-1.07</c:v>
                </c:pt>
                <c:pt idx="27">
                  <c:v>-1.47</c:v>
                </c:pt>
                <c:pt idx="28">
                  <c:v>-1.38</c:v>
                </c:pt>
                <c:pt idx="29">
                  <c:v>-1.84</c:v>
                </c:pt>
                <c:pt idx="30">
                  <c:v>-1.93</c:v>
                </c:pt>
                <c:pt idx="31">
                  <c:v>-1.62</c:v>
                </c:pt>
                <c:pt idx="32">
                  <c:v>-1.38</c:v>
                </c:pt>
                <c:pt idx="33">
                  <c:v>-1.45</c:v>
                </c:pt>
                <c:pt idx="34">
                  <c:v>-0.87</c:v>
                </c:pt>
                <c:pt idx="35">
                  <c:v>-0.8</c:v>
                </c:pt>
                <c:pt idx="36">
                  <c:v>-0.48</c:v>
                </c:pt>
                <c:pt idx="37">
                  <c:v>0.36</c:v>
                </c:pt>
                <c:pt idx="38">
                  <c:v>1.72</c:v>
                </c:pt>
                <c:pt idx="39">
                  <c:v>4.05</c:v>
                </c:pt>
                <c:pt idx="40">
                  <c:v>5.42</c:v>
                </c:pt>
                <c:pt idx="41">
                  <c:v>6.22</c:v>
                </c:pt>
                <c:pt idx="42">
                  <c:v>6.9</c:v>
                </c:pt>
                <c:pt idx="43">
                  <c:v>7.16</c:v>
                </c:pt>
                <c:pt idx="44">
                  <c:v>7.68</c:v>
                </c:pt>
                <c:pt idx="45">
                  <c:v>8.26</c:v>
                </c:pt>
                <c:pt idx="46">
                  <c:v>8.98</c:v>
                </c:pt>
                <c:pt idx="47">
                  <c:v>9.16</c:v>
                </c:pt>
                <c:pt idx="48">
                  <c:v>9.64</c:v>
                </c:pt>
                <c:pt idx="49">
                  <c:v>9.56</c:v>
                </c:pt>
                <c:pt idx="50">
                  <c:v>10.039999999999999</c:v>
                </c:pt>
                <c:pt idx="51">
                  <c:v>11.05</c:v>
                </c:pt>
                <c:pt idx="52">
                  <c:v>10.61</c:v>
                </c:pt>
                <c:pt idx="53">
                  <c:v>10.46</c:v>
                </c:pt>
                <c:pt idx="54">
                  <c:v>10.78</c:v>
                </c:pt>
                <c:pt idx="55">
                  <c:v>10.8</c:v>
                </c:pt>
                <c:pt idx="56">
                  <c:v>11.77</c:v>
                </c:pt>
                <c:pt idx="57">
                  <c:v>11.4</c:v>
                </c:pt>
                <c:pt idx="58">
                  <c:v>11.08</c:v>
                </c:pt>
                <c:pt idx="59">
                  <c:v>11.25</c:v>
                </c:pt>
                <c:pt idx="60">
                  <c:v>11.12</c:v>
                </c:pt>
                <c:pt idx="61">
                  <c:v>12.1</c:v>
                </c:pt>
                <c:pt idx="62">
                  <c:v>12.1</c:v>
                </c:pt>
                <c:pt idx="63">
                  <c:v>13.46</c:v>
                </c:pt>
                <c:pt idx="64">
                  <c:v>13.36</c:v>
                </c:pt>
                <c:pt idx="65">
                  <c:v>14.32</c:v>
                </c:pt>
                <c:pt idx="66">
                  <c:v>13.72</c:v>
                </c:pt>
                <c:pt idx="67">
                  <c:v>14.44</c:v>
                </c:pt>
                <c:pt idx="68">
                  <c:v>14.14</c:v>
                </c:pt>
                <c:pt idx="69">
                  <c:v>14.46</c:v>
                </c:pt>
                <c:pt idx="70">
                  <c:v>15.34</c:v>
                </c:pt>
                <c:pt idx="71">
                  <c:v>14.66</c:v>
                </c:pt>
                <c:pt idx="72">
                  <c:v>15.01</c:v>
                </c:pt>
                <c:pt idx="73">
                  <c:v>14.91</c:v>
                </c:pt>
                <c:pt idx="74">
                  <c:v>13.63</c:v>
                </c:pt>
                <c:pt idx="75">
                  <c:v>14.01</c:v>
                </c:pt>
                <c:pt idx="76">
                  <c:v>14.64</c:v>
                </c:pt>
                <c:pt idx="77">
                  <c:v>14.91</c:v>
                </c:pt>
                <c:pt idx="78">
                  <c:v>15.4</c:v>
                </c:pt>
                <c:pt idx="79">
                  <c:v>15.6</c:v>
                </c:pt>
                <c:pt idx="80">
                  <c:v>15.87</c:v>
                </c:pt>
                <c:pt idx="81">
                  <c:v>14.78</c:v>
                </c:pt>
                <c:pt idx="82">
                  <c:v>15.13</c:v>
                </c:pt>
                <c:pt idx="83">
                  <c:v>14.34</c:v>
                </c:pt>
                <c:pt idx="84">
                  <c:v>15.14</c:v>
                </c:pt>
                <c:pt idx="85">
                  <c:v>15.94</c:v>
                </c:pt>
                <c:pt idx="86">
                  <c:v>15.26</c:v>
                </c:pt>
                <c:pt idx="87">
                  <c:v>16.29</c:v>
                </c:pt>
                <c:pt idx="88">
                  <c:v>16.559999999999999</c:v>
                </c:pt>
                <c:pt idx="89">
                  <c:v>15.5</c:v>
                </c:pt>
                <c:pt idx="90">
                  <c:v>14.5</c:v>
                </c:pt>
                <c:pt idx="91">
                  <c:v>15.26</c:v>
                </c:pt>
                <c:pt idx="92">
                  <c:v>15.36</c:v>
                </c:pt>
                <c:pt idx="93">
                  <c:v>15.06</c:v>
                </c:pt>
                <c:pt idx="94">
                  <c:v>14.92</c:v>
                </c:pt>
                <c:pt idx="95">
                  <c:v>15.97</c:v>
                </c:pt>
                <c:pt idx="96">
                  <c:v>15.26</c:v>
                </c:pt>
                <c:pt idx="97">
                  <c:v>15.01</c:v>
                </c:pt>
                <c:pt idx="98">
                  <c:v>15.58</c:v>
                </c:pt>
                <c:pt idx="99">
                  <c:v>14.61</c:v>
                </c:pt>
                <c:pt idx="100">
                  <c:v>14.6</c:v>
                </c:pt>
                <c:pt idx="101">
                  <c:v>14.38</c:v>
                </c:pt>
                <c:pt idx="102">
                  <c:v>13.87</c:v>
                </c:pt>
                <c:pt idx="103">
                  <c:v>13.94</c:v>
                </c:pt>
                <c:pt idx="104">
                  <c:v>13.82</c:v>
                </c:pt>
                <c:pt idx="105">
                  <c:v>13.5</c:v>
                </c:pt>
                <c:pt idx="106">
                  <c:v>13.66</c:v>
                </c:pt>
                <c:pt idx="107">
                  <c:v>13.3</c:v>
                </c:pt>
                <c:pt idx="108">
                  <c:v>12.91</c:v>
                </c:pt>
                <c:pt idx="109">
                  <c:v>12.72</c:v>
                </c:pt>
                <c:pt idx="110">
                  <c:v>12.46</c:v>
                </c:pt>
                <c:pt idx="111">
                  <c:v>11.88</c:v>
                </c:pt>
                <c:pt idx="112">
                  <c:v>11.54</c:v>
                </c:pt>
                <c:pt idx="113">
                  <c:v>11.25</c:v>
                </c:pt>
                <c:pt idx="114">
                  <c:v>10.38</c:v>
                </c:pt>
                <c:pt idx="115">
                  <c:v>10.41</c:v>
                </c:pt>
                <c:pt idx="116">
                  <c:v>9.9499999999999993</c:v>
                </c:pt>
                <c:pt idx="117">
                  <c:v>9.66</c:v>
                </c:pt>
                <c:pt idx="118">
                  <c:v>8.9600000000000009</c:v>
                </c:pt>
                <c:pt idx="119">
                  <c:v>8.32</c:v>
                </c:pt>
                <c:pt idx="120">
                  <c:v>7.68</c:v>
                </c:pt>
                <c:pt idx="121">
                  <c:v>7.08</c:v>
                </c:pt>
                <c:pt idx="122">
                  <c:v>6.48</c:v>
                </c:pt>
                <c:pt idx="123">
                  <c:v>6.16</c:v>
                </c:pt>
                <c:pt idx="124">
                  <c:v>5.94</c:v>
                </c:pt>
                <c:pt idx="125">
                  <c:v>5.82</c:v>
                </c:pt>
                <c:pt idx="126">
                  <c:v>5.53</c:v>
                </c:pt>
                <c:pt idx="127">
                  <c:v>5.16</c:v>
                </c:pt>
                <c:pt idx="128">
                  <c:v>5.4</c:v>
                </c:pt>
                <c:pt idx="129">
                  <c:v>5.42</c:v>
                </c:pt>
                <c:pt idx="130">
                  <c:v>4.8499999999999996</c:v>
                </c:pt>
                <c:pt idx="131">
                  <c:v>4.01</c:v>
                </c:pt>
                <c:pt idx="132">
                  <c:v>3.37</c:v>
                </c:pt>
                <c:pt idx="133">
                  <c:v>1.82</c:v>
                </c:pt>
                <c:pt idx="134">
                  <c:v>1.08</c:v>
                </c:pt>
                <c:pt idx="135">
                  <c:v>1.58</c:v>
                </c:pt>
                <c:pt idx="136">
                  <c:v>2.2400000000000002</c:v>
                </c:pt>
                <c:pt idx="137">
                  <c:v>2.29</c:v>
                </c:pt>
                <c:pt idx="138">
                  <c:v>1.21</c:v>
                </c:pt>
                <c:pt idx="139">
                  <c:v>1.5</c:v>
                </c:pt>
                <c:pt idx="140">
                  <c:v>0.42</c:v>
                </c:pt>
                <c:pt idx="141">
                  <c:v>0.14000000000000001</c:v>
                </c:pt>
                <c:pt idx="142">
                  <c:v>0.5</c:v>
                </c:pt>
                <c:pt idx="143">
                  <c:v>0.2</c:v>
                </c:pt>
                <c:pt idx="144">
                  <c:v>0.98</c:v>
                </c:pt>
                <c:pt idx="145">
                  <c:v>0.3</c:v>
                </c:pt>
                <c:pt idx="146">
                  <c:v>0.73</c:v>
                </c:pt>
                <c:pt idx="147">
                  <c:v>1.52</c:v>
                </c:pt>
                <c:pt idx="148">
                  <c:v>2.37</c:v>
                </c:pt>
                <c:pt idx="149">
                  <c:v>2.91</c:v>
                </c:pt>
                <c:pt idx="150">
                  <c:v>4.3499999999999996</c:v>
                </c:pt>
                <c:pt idx="151">
                  <c:v>4.5</c:v>
                </c:pt>
                <c:pt idx="152">
                  <c:v>4.8</c:v>
                </c:pt>
                <c:pt idx="153">
                  <c:v>4.74</c:v>
                </c:pt>
                <c:pt idx="154">
                  <c:v>4.03</c:v>
                </c:pt>
                <c:pt idx="155">
                  <c:v>3.3</c:v>
                </c:pt>
                <c:pt idx="156">
                  <c:v>2.1</c:v>
                </c:pt>
                <c:pt idx="157">
                  <c:v>-0.16</c:v>
                </c:pt>
                <c:pt idx="158">
                  <c:v>-0.9</c:v>
                </c:pt>
                <c:pt idx="159">
                  <c:v>-0.98</c:v>
                </c:pt>
                <c:pt idx="160">
                  <c:v>-0.88</c:v>
                </c:pt>
                <c:pt idx="161">
                  <c:v>-0.48</c:v>
                </c:pt>
                <c:pt idx="162">
                  <c:v>-1.48</c:v>
                </c:pt>
                <c:pt idx="163">
                  <c:v>-1.83</c:v>
                </c:pt>
                <c:pt idx="164">
                  <c:v>-1.33</c:v>
                </c:pt>
                <c:pt idx="165">
                  <c:v>-1.44</c:v>
                </c:pt>
                <c:pt idx="166">
                  <c:v>-0.88</c:v>
                </c:pt>
                <c:pt idx="167">
                  <c:v>-1.71</c:v>
                </c:pt>
                <c:pt idx="168">
                  <c:v>-1.92</c:v>
                </c:pt>
                <c:pt idx="169">
                  <c:v>-1.76</c:v>
                </c:pt>
                <c:pt idx="170">
                  <c:v>-0.84</c:v>
                </c:pt>
                <c:pt idx="171">
                  <c:v>-0.34</c:v>
                </c:pt>
                <c:pt idx="172">
                  <c:v>-0.08</c:v>
                </c:pt>
                <c:pt idx="173">
                  <c:v>-0.12</c:v>
                </c:pt>
                <c:pt idx="174">
                  <c:v>0</c:v>
                </c:pt>
                <c:pt idx="175">
                  <c:v>1.57</c:v>
                </c:pt>
                <c:pt idx="176">
                  <c:v>2.02</c:v>
                </c:pt>
                <c:pt idx="177">
                  <c:v>2.4300000000000002</c:v>
                </c:pt>
                <c:pt idx="178">
                  <c:v>2.74</c:v>
                </c:pt>
                <c:pt idx="179">
                  <c:v>4.04</c:v>
                </c:pt>
                <c:pt idx="180">
                  <c:v>5.16</c:v>
                </c:pt>
                <c:pt idx="181">
                  <c:v>6.2</c:v>
                </c:pt>
                <c:pt idx="182">
                  <c:v>7.04</c:v>
                </c:pt>
                <c:pt idx="183">
                  <c:v>7.34</c:v>
                </c:pt>
                <c:pt idx="184">
                  <c:v>7.89</c:v>
                </c:pt>
                <c:pt idx="185">
                  <c:v>8.16</c:v>
                </c:pt>
                <c:pt idx="186">
                  <c:v>8.2100000000000009</c:v>
                </c:pt>
                <c:pt idx="187">
                  <c:v>8.52</c:v>
                </c:pt>
                <c:pt idx="188">
                  <c:v>9.0399999999999991</c:v>
                </c:pt>
                <c:pt idx="189">
                  <c:v>8.98</c:v>
                </c:pt>
                <c:pt idx="190">
                  <c:v>9.6199999999999992</c:v>
                </c:pt>
                <c:pt idx="191">
                  <c:v>9.5399999999999991</c:v>
                </c:pt>
                <c:pt idx="192">
                  <c:v>9.7200000000000006</c:v>
                </c:pt>
                <c:pt idx="193">
                  <c:v>9.64</c:v>
                </c:pt>
                <c:pt idx="194">
                  <c:v>10.96</c:v>
                </c:pt>
                <c:pt idx="195">
                  <c:v>10.82</c:v>
                </c:pt>
                <c:pt idx="196">
                  <c:v>12.12</c:v>
                </c:pt>
                <c:pt idx="197">
                  <c:v>11.84</c:v>
                </c:pt>
                <c:pt idx="198">
                  <c:v>11.74</c:v>
                </c:pt>
                <c:pt idx="199">
                  <c:v>12.5</c:v>
                </c:pt>
                <c:pt idx="200">
                  <c:v>12.43</c:v>
                </c:pt>
                <c:pt idx="201">
                  <c:v>11.76</c:v>
                </c:pt>
                <c:pt idx="202">
                  <c:v>13.44</c:v>
                </c:pt>
                <c:pt idx="203">
                  <c:v>12.72</c:v>
                </c:pt>
                <c:pt idx="204">
                  <c:v>13.72</c:v>
                </c:pt>
                <c:pt idx="205">
                  <c:v>13.16</c:v>
                </c:pt>
                <c:pt idx="206">
                  <c:v>13.26</c:v>
                </c:pt>
                <c:pt idx="207">
                  <c:v>13.96</c:v>
                </c:pt>
                <c:pt idx="208">
                  <c:v>13.62</c:v>
                </c:pt>
                <c:pt idx="209">
                  <c:v>14.61</c:v>
                </c:pt>
                <c:pt idx="210">
                  <c:v>14.66</c:v>
                </c:pt>
                <c:pt idx="211">
                  <c:v>15.39</c:v>
                </c:pt>
                <c:pt idx="212">
                  <c:v>14.04</c:v>
                </c:pt>
                <c:pt idx="213">
                  <c:v>15.09</c:v>
                </c:pt>
                <c:pt idx="214">
                  <c:v>15.41</c:v>
                </c:pt>
                <c:pt idx="215">
                  <c:v>14.94</c:v>
                </c:pt>
                <c:pt idx="216">
                  <c:v>16.43</c:v>
                </c:pt>
                <c:pt idx="217">
                  <c:v>16.73</c:v>
                </c:pt>
                <c:pt idx="218">
                  <c:v>16.420000000000002</c:v>
                </c:pt>
                <c:pt idx="219">
                  <c:v>16.02</c:v>
                </c:pt>
                <c:pt idx="220">
                  <c:v>15</c:v>
                </c:pt>
                <c:pt idx="221">
                  <c:v>17.38</c:v>
                </c:pt>
                <c:pt idx="222">
                  <c:v>16.600000000000001</c:v>
                </c:pt>
                <c:pt idx="223">
                  <c:v>17.25</c:v>
                </c:pt>
                <c:pt idx="224">
                  <c:v>16.440000000000001</c:v>
                </c:pt>
                <c:pt idx="225">
                  <c:v>16.04</c:v>
                </c:pt>
                <c:pt idx="226">
                  <c:v>15.74</c:v>
                </c:pt>
                <c:pt idx="227">
                  <c:v>17.420000000000002</c:v>
                </c:pt>
                <c:pt idx="228">
                  <c:v>16.2</c:v>
                </c:pt>
                <c:pt idx="229">
                  <c:v>16.8</c:v>
                </c:pt>
                <c:pt idx="230">
                  <c:v>16.260000000000002</c:v>
                </c:pt>
                <c:pt idx="231">
                  <c:v>15.8</c:v>
                </c:pt>
                <c:pt idx="232">
                  <c:v>16</c:v>
                </c:pt>
                <c:pt idx="233">
                  <c:v>16.600000000000001</c:v>
                </c:pt>
                <c:pt idx="234">
                  <c:v>17.22</c:v>
                </c:pt>
                <c:pt idx="235">
                  <c:v>17.96</c:v>
                </c:pt>
                <c:pt idx="236">
                  <c:v>16.690000000000001</c:v>
                </c:pt>
                <c:pt idx="237">
                  <c:v>16.18</c:v>
                </c:pt>
                <c:pt idx="238">
                  <c:v>16.600000000000001</c:v>
                </c:pt>
                <c:pt idx="239">
                  <c:v>16.28</c:v>
                </c:pt>
                <c:pt idx="240">
                  <c:v>16.100000000000001</c:v>
                </c:pt>
                <c:pt idx="241">
                  <c:v>16.34</c:v>
                </c:pt>
                <c:pt idx="242">
                  <c:v>16.260000000000002</c:v>
                </c:pt>
                <c:pt idx="243">
                  <c:v>15.99</c:v>
                </c:pt>
                <c:pt idx="244">
                  <c:v>16.46</c:v>
                </c:pt>
                <c:pt idx="245">
                  <c:v>17.2</c:v>
                </c:pt>
                <c:pt idx="246">
                  <c:v>16.36</c:v>
                </c:pt>
                <c:pt idx="247">
                  <c:v>15.92</c:v>
                </c:pt>
                <c:pt idx="248">
                  <c:v>15.48</c:v>
                </c:pt>
                <c:pt idx="249">
                  <c:v>15.31</c:v>
                </c:pt>
                <c:pt idx="250">
                  <c:v>15.2</c:v>
                </c:pt>
                <c:pt idx="251">
                  <c:v>14.95</c:v>
                </c:pt>
                <c:pt idx="252">
                  <c:v>14.66</c:v>
                </c:pt>
                <c:pt idx="253">
                  <c:v>14.38</c:v>
                </c:pt>
                <c:pt idx="254">
                  <c:v>14.06</c:v>
                </c:pt>
                <c:pt idx="255">
                  <c:v>13.64</c:v>
                </c:pt>
                <c:pt idx="256">
                  <c:v>13.25</c:v>
                </c:pt>
                <c:pt idx="257">
                  <c:v>12.6</c:v>
                </c:pt>
                <c:pt idx="258">
                  <c:v>11.96</c:v>
                </c:pt>
                <c:pt idx="259">
                  <c:v>11.66</c:v>
                </c:pt>
                <c:pt idx="260">
                  <c:v>10.66</c:v>
                </c:pt>
                <c:pt idx="261">
                  <c:v>10.39</c:v>
                </c:pt>
                <c:pt idx="262">
                  <c:v>9.92</c:v>
                </c:pt>
                <c:pt idx="263">
                  <c:v>9.52</c:v>
                </c:pt>
                <c:pt idx="264">
                  <c:v>9.1199999999999992</c:v>
                </c:pt>
                <c:pt idx="265">
                  <c:v>9.24</c:v>
                </c:pt>
                <c:pt idx="266">
                  <c:v>8.74</c:v>
                </c:pt>
                <c:pt idx="267">
                  <c:v>8.4499999999999993</c:v>
                </c:pt>
                <c:pt idx="268">
                  <c:v>8.23</c:v>
                </c:pt>
                <c:pt idx="269">
                  <c:v>8.2799999999999994</c:v>
                </c:pt>
                <c:pt idx="270">
                  <c:v>7.83</c:v>
                </c:pt>
                <c:pt idx="271">
                  <c:v>7.84</c:v>
                </c:pt>
                <c:pt idx="272">
                  <c:v>7.9</c:v>
                </c:pt>
                <c:pt idx="273">
                  <c:v>7.97</c:v>
                </c:pt>
                <c:pt idx="274">
                  <c:v>7.79</c:v>
                </c:pt>
                <c:pt idx="275">
                  <c:v>7.57</c:v>
                </c:pt>
                <c:pt idx="276">
                  <c:v>7.22</c:v>
                </c:pt>
                <c:pt idx="277">
                  <c:v>7.1</c:v>
                </c:pt>
                <c:pt idx="278">
                  <c:v>6.52</c:v>
                </c:pt>
                <c:pt idx="279">
                  <c:v>5.23</c:v>
                </c:pt>
                <c:pt idx="280">
                  <c:v>4.7</c:v>
                </c:pt>
                <c:pt idx="281">
                  <c:v>2.3199999999999998</c:v>
                </c:pt>
                <c:pt idx="282">
                  <c:v>2.02</c:v>
                </c:pt>
                <c:pt idx="283">
                  <c:v>2.35</c:v>
                </c:pt>
                <c:pt idx="284">
                  <c:v>0.46</c:v>
                </c:pt>
                <c:pt idx="285">
                  <c:v>-0.22</c:v>
                </c:pt>
                <c:pt idx="286">
                  <c:v>-0.32</c:v>
                </c:pt>
                <c:pt idx="287">
                  <c:v>3.52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'20-21.4.2020'!$Z$4</c:f>
              <c:strCache>
                <c:ptCount val="1"/>
                <c:pt idx="0">
                  <c:v>Td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'20-21.4.2020'!$M$5:$M$292</c:f>
              <c:numCache>
                <c:formatCode>h:mm</c:formatCode>
                <c:ptCount val="288"/>
                <c:pt idx="0">
                  <c:v>44002</c:v>
                </c:pt>
                <c:pt idx="1">
                  <c:v>44002.006944444445</c:v>
                </c:pt>
                <c:pt idx="2">
                  <c:v>44002.013888888891</c:v>
                </c:pt>
                <c:pt idx="3">
                  <c:v>44002.020833333336</c:v>
                </c:pt>
                <c:pt idx="4">
                  <c:v>44002.027777777781</c:v>
                </c:pt>
                <c:pt idx="5">
                  <c:v>44002.034722222219</c:v>
                </c:pt>
                <c:pt idx="6">
                  <c:v>44002.041666666664</c:v>
                </c:pt>
                <c:pt idx="7">
                  <c:v>44002.048611111109</c:v>
                </c:pt>
                <c:pt idx="8">
                  <c:v>44002.055555555555</c:v>
                </c:pt>
                <c:pt idx="9">
                  <c:v>44002.0625</c:v>
                </c:pt>
                <c:pt idx="10">
                  <c:v>44002.069444444445</c:v>
                </c:pt>
                <c:pt idx="11">
                  <c:v>44002.076388888891</c:v>
                </c:pt>
                <c:pt idx="12">
                  <c:v>44002.083333333336</c:v>
                </c:pt>
                <c:pt idx="13">
                  <c:v>44002.090277777781</c:v>
                </c:pt>
                <c:pt idx="14">
                  <c:v>44002.097222222219</c:v>
                </c:pt>
                <c:pt idx="15">
                  <c:v>44002.104166666664</c:v>
                </c:pt>
                <c:pt idx="16">
                  <c:v>44002.111111111109</c:v>
                </c:pt>
                <c:pt idx="17">
                  <c:v>44002.118055555555</c:v>
                </c:pt>
                <c:pt idx="18">
                  <c:v>44002.125</c:v>
                </c:pt>
                <c:pt idx="19">
                  <c:v>44002.131944444445</c:v>
                </c:pt>
                <c:pt idx="20">
                  <c:v>44002.138888888891</c:v>
                </c:pt>
                <c:pt idx="21">
                  <c:v>44002.145833333336</c:v>
                </c:pt>
                <c:pt idx="22">
                  <c:v>44002.152777777781</c:v>
                </c:pt>
                <c:pt idx="23">
                  <c:v>44002.159722222219</c:v>
                </c:pt>
                <c:pt idx="24">
                  <c:v>44002.166666666664</c:v>
                </c:pt>
                <c:pt idx="25">
                  <c:v>44002.173611111109</c:v>
                </c:pt>
                <c:pt idx="26">
                  <c:v>44002.180555555555</c:v>
                </c:pt>
                <c:pt idx="27">
                  <c:v>44002.1875</c:v>
                </c:pt>
                <c:pt idx="28">
                  <c:v>44002.194444444445</c:v>
                </c:pt>
                <c:pt idx="29">
                  <c:v>44002.201388888891</c:v>
                </c:pt>
                <c:pt idx="30">
                  <c:v>44002.208333333336</c:v>
                </c:pt>
                <c:pt idx="31">
                  <c:v>44002.215277777781</c:v>
                </c:pt>
                <c:pt idx="32">
                  <c:v>44002.222222222219</c:v>
                </c:pt>
                <c:pt idx="33">
                  <c:v>44002.229166666664</c:v>
                </c:pt>
                <c:pt idx="34">
                  <c:v>44002.236111111109</c:v>
                </c:pt>
                <c:pt idx="35">
                  <c:v>44002.243055555555</c:v>
                </c:pt>
                <c:pt idx="36">
                  <c:v>44002.25</c:v>
                </c:pt>
                <c:pt idx="37">
                  <c:v>44002.256944444445</c:v>
                </c:pt>
                <c:pt idx="38">
                  <c:v>44002.263888888891</c:v>
                </c:pt>
                <c:pt idx="39">
                  <c:v>44002.270833333336</c:v>
                </c:pt>
                <c:pt idx="40">
                  <c:v>44002.277777777781</c:v>
                </c:pt>
                <c:pt idx="41">
                  <c:v>44002.284722222219</c:v>
                </c:pt>
                <c:pt idx="42">
                  <c:v>44002.291666666664</c:v>
                </c:pt>
                <c:pt idx="43">
                  <c:v>44002.298611111109</c:v>
                </c:pt>
                <c:pt idx="44">
                  <c:v>44002.305555555555</c:v>
                </c:pt>
                <c:pt idx="45">
                  <c:v>44002.3125</c:v>
                </c:pt>
                <c:pt idx="46">
                  <c:v>44002.319444444445</c:v>
                </c:pt>
                <c:pt idx="47">
                  <c:v>44002.326388888891</c:v>
                </c:pt>
                <c:pt idx="48">
                  <c:v>44002.333333333336</c:v>
                </c:pt>
                <c:pt idx="49">
                  <c:v>44002.340277777781</c:v>
                </c:pt>
                <c:pt idx="50">
                  <c:v>44002.347222222219</c:v>
                </c:pt>
                <c:pt idx="51">
                  <c:v>44002.354166666664</c:v>
                </c:pt>
                <c:pt idx="52">
                  <c:v>44002.361111111109</c:v>
                </c:pt>
                <c:pt idx="53">
                  <c:v>44002.368055555555</c:v>
                </c:pt>
                <c:pt idx="54">
                  <c:v>44002.375</c:v>
                </c:pt>
                <c:pt idx="55">
                  <c:v>44002.381944444445</c:v>
                </c:pt>
                <c:pt idx="56">
                  <c:v>44002.388888888891</c:v>
                </c:pt>
                <c:pt idx="57">
                  <c:v>44002.395833333336</c:v>
                </c:pt>
                <c:pt idx="58">
                  <c:v>44002.402777777781</c:v>
                </c:pt>
                <c:pt idx="59">
                  <c:v>44002.409722222219</c:v>
                </c:pt>
                <c:pt idx="60">
                  <c:v>44002.416666666664</c:v>
                </c:pt>
                <c:pt idx="61">
                  <c:v>44002.423611111109</c:v>
                </c:pt>
                <c:pt idx="62">
                  <c:v>44002.430555555555</c:v>
                </c:pt>
                <c:pt idx="63">
                  <c:v>44002.4375</c:v>
                </c:pt>
                <c:pt idx="64">
                  <c:v>44002.444444444445</c:v>
                </c:pt>
                <c:pt idx="65">
                  <c:v>44002.451388888891</c:v>
                </c:pt>
                <c:pt idx="66">
                  <c:v>44002.458333333336</c:v>
                </c:pt>
                <c:pt idx="67">
                  <c:v>44002.465277777781</c:v>
                </c:pt>
                <c:pt idx="68">
                  <c:v>44002.472222222219</c:v>
                </c:pt>
                <c:pt idx="69">
                  <c:v>44002.479166666664</c:v>
                </c:pt>
                <c:pt idx="70">
                  <c:v>44002.486111111109</c:v>
                </c:pt>
                <c:pt idx="71">
                  <c:v>44002.493055555555</c:v>
                </c:pt>
                <c:pt idx="72">
                  <c:v>44002.5</c:v>
                </c:pt>
                <c:pt idx="73">
                  <c:v>44002.506944444445</c:v>
                </c:pt>
                <c:pt idx="74">
                  <c:v>44002.513888888891</c:v>
                </c:pt>
                <c:pt idx="75">
                  <c:v>44002.520833333336</c:v>
                </c:pt>
                <c:pt idx="76">
                  <c:v>44002.527777777781</c:v>
                </c:pt>
                <c:pt idx="77">
                  <c:v>44002.534722222219</c:v>
                </c:pt>
                <c:pt idx="78">
                  <c:v>44002.541666666664</c:v>
                </c:pt>
                <c:pt idx="79">
                  <c:v>44002.548611111109</c:v>
                </c:pt>
                <c:pt idx="80">
                  <c:v>44002.555555555555</c:v>
                </c:pt>
                <c:pt idx="81">
                  <c:v>44002.5625</c:v>
                </c:pt>
                <c:pt idx="82">
                  <c:v>44002.569444444445</c:v>
                </c:pt>
                <c:pt idx="83">
                  <c:v>44002.576388888891</c:v>
                </c:pt>
                <c:pt idx="84">
                  <c:v>44002.583333333336</c:v>
                </c:pt>
                <c:pt idx="85">
                  <c:v>44002.590277777781</c:v>
                </c:pt>
                <c:pt idx="86">
                  <c:v>44002.597222222219</c:v>
                </c:pt>
                <c:pt idx="87">
                  <c:v>44002.604166666664</c:v>
                </c:pt>
                <c:pt idx="88">
                  <c:v>44002.611111111109</c:v>
                </c:pt>
                <c:pt idx="89">
                  <c:v>44002.618055555555</c:v>
                </c:pt>
                <c:pt idx="90">
                  <c:v>44002.625</c:v>
                </c:pt>
                <c:pt idx="91">
                  <c:v>44002.631944444445</c:v>
                </c:pt>
                <c:pt idx="92">
                  <c:v>44002.638888888891</c:v>
                </c:pt>
                <c:pt idx="93">
                  <c:v>44002.645833333336</c:v>
                </c:pt>
                <c:pt idx="94">
                  <c:v>44002.652777777781</c:v>
                </c:pt>
                <c:pt idx="95">
                  <c:v>44002.659722222219</c:v>
                </c:pt>
                <c:pt idx="96">
                  <c:v>44002.666666666664</c:v>
                </c:pt>
                <c:pt idx="97">
                  <c:v>44002.673611111109</c:v>
                </c:pt>
                <c:pt idx="98">
                  <c:v>44002.680555555555</c:v>
                </c:pt>
                <c:pt idx="99">
                  <c:v>44002.6875</c:v>
                </c:pt>
                <c:pt idx="100">
                  <c:v>44002.694444444445</c:v>
                </c:pt>
                <c:pt idx="101">
                  <c:v>44002.701388888891</c:v>
                </c:pt>
                <c:pt idx="102">
                  <c:v>44002.708333333336</c:v>
                </c:pt>
                <c:pt idx="103">
                  <c:v>44002.715277777781</c:v>
                </c:pt>
                <c:pt idx="104">
                  <c:v>44002.722222222219</c:v>
                </c:pt>
                <c:pt idx="105">
                  <c:v>44002.729166666664</c:v>
                </c:pt>
                <c:pt idx="106">
                  <c:v>44002.736111111109</c:v>
                </c:pt>
                <c:pt idx="107">
                  <c:v>44002.743055555555</c:v>
                </c:pt>
                <c:pt idx="108">
                  <c:v>44002.75</c:v>
                </c:pt>
                <c:pt idx="109">
                  <c:v>44002.756944444445</c:v>
                </c:pt>
                <c:pt idx="110">
                  <c:v>44002.763888888891</c:v>
                </c:pt>
                <c:pt idx="111">
                  <c:v>44002.770833333336</c:v>
                </c:pt>
                <c:pt idx="112">
                  <c:v>44002.777777777781</c:v>
                </c:pt>
                <c:pt idx="113">
                  <c:v>44002.784722222219</c:v>
                </c:pt>
                <c:pt idx="114">
                  <c:v>44002.791666666664</c:v>
                </c:pt>
                <c:pt idx="115">
                  <c:v>44002.798611111109</c:v>
                </c:pt>
                <c:pt idx="116">
                  <c:v>44002.805555555555</c:v>
                </c:pt>
                <c:pt idx="117">
                  <c:v>44002.8125</c:v>
                </c:pt>
                <c:pt idx="118">
                  <c:v>44002.819444444445</c:v>
                </c:pt>
                <c:pt idx="119">
                  <c:v>44002.826388888891</c:v>
                </c:pt>
                <c:pt idx="120">
                  <c:v>44002.833333333336</c:v>
                </c:pt>
                <c:pt idx="121">
                  <c:v>44002.840277777781</c:v>
                </c:pt>
                <c:pt idx="122">
                  <c:v>44002.847222222219</c:v>
                </c:pt>
                <c:pt idx="123">
                  <c:v>44002.854166666664</c:v>
                </c:pt>
                <c:pt idx="124">
                  <c:v>44002.861111111109</c:v>
                </c:pt>
                <c:pt idx="125">
                  <c:v>44002.868055555555</c:v>
                </c:pt>
                <c:pt idx="126">
                  <c:v>44002.875</c:v>
                </c:pt>
                <c:pt idx="127">
                  <c:v>44002.881944444445</c:v>
                </c:pt>
                <c:pt idx="128">
                  <c:v>44002.888888888891</c:v>
                </c:pt>
                <c:pt idx="129">
                  <c:v>44002.895833333336</c:v>
                </c:pt>
                <c:pt idx="130">
                  <c:v>44002.902777777781</c:v>
                </c:pt>
                <c:pt idx="131">
                  <c:v>44002.909722222219</c:v>
                </c:pt>
                <c:pt idx="132">
                  <c:v>44002.916666666664</c:v>
                </c:pt>
                <c:pt idx="133">
                  <c:v>44002.923611111109</c:v>
                </c:pt>
                <c:pt idx="134">
                  <c:v>44002.930555555555</c:v>
                </c:pt>
                <c:pt idx="135">
                  <c:v>44002.9375</c:v>
                </c:pt>
                <c:pt idx="136">
                  <c:v>44002.944444444445</c:v>
                </c:pt>
                <c:pt idx="137">
                  <c:v>44002.951388888891</c:v>
                </c:pt>
                <c:pt idx="138">
                  <c:v>44002.958333333336</c:v>
                </c:pt>
                <c:pt idx="139">
                  <c:v>44002.965277777781</c:v>
                </c:pt>
                <c:pt idx="140">
                  <c:v>44002.972222222219</c:v>
                </c:pt>
                <c:pt idx="141">
                  <c:v>44002.979166666664</c:v>
                </c:pt>
                <c:pt idx="142">
                  <c:v>44002.986111111109</c:v>
                </c:pt>
                <c:pt idx="143">
                  <c:v>44002.993055555555</c:v>
                </c:pt>
                <c:pt idx="144">
                  <c:v>44003</c:v>
                </c:pt>
                <c:pt idx="145">
                  <c:v>44003.006944444445</c:v>
                </c:pt>
                <c:pt idx="146">
                  <c:v>44003.013888888891</c:v>
                </c:pt>
                <c:pt idx="147">
                  <c:v>44003.020833333336</c:v>
                </c:pt>
                <c:pt idx="148">
                  <c:v>44003.027777777781</c:v>
                </c:pt>
                <c:pt idx="149">
                  <c:v>44003.034722222219</c:v>
                </c:pt>
                <c:pt idx="150">
                  <c:v>44003.041666666664</c:v>
                </c:pt>
                <c:pt idx="151">
                  <c:v>44003.048611111109</c:v>
                </c:pt>
                <c:pt idx="152">
                  <c:v>44003.055555555555</c:v>
                </c:pt>
                <c:pt idx="153">
                  <c:v>44003.0625</c:v>
                </c:pt>
                <c:pt idx="154">
                  <c:v>44003.069444444445</c:v>
                </c:pt>
                <c:pt idx="155">
                  <c:v>44003.076388888891</c:v>
                </c:pt>
                <c:pt idx="156">
                  <c:v>44003.083333333336</c:v>
                </c:pt>
                <c:pt idx="157">
                  <c:v>44003.090277777781</c:v>
                </c:pt>
                <c:pt idx="158">
                  <c:v>44003.097222222219</c:v>
                </c:pt>
                <c:pt idx="159">
                  <c:v>44003.104166666664</c:v>
                </c:pt>
                <c:pt idx="160">
                  <c:v>44003.111111111109</c:v>
                </c:pt>
                <c:pt idx="161">
                  <c:v>44003.118055555555</c:v>
                </c:pt>
                <c:pt idx="162">
                  <c:v>44003.125</c:v>
                </c:pt>
                <c:pt idx="163">
                  <c:v>44003.131944444445</c:v>
                </c:pt>
                <c:pt idx="164">
                  <c:v>44003.138888888891</c:v>
                </c:pt>
                <c:pt idx="165">
                  <c:v>44003.145833333336</c:v>
                </c:pt>
                <c:pt idx="166">
                  <c:v>44003.152777777781</c:v>
                </c:pt>
                <c:pt idx="167">
                  <c:v>44003.159722222219</c:v>
                </c:pt>
                <c:pt idx="168">
                  <c:v>44003.166666666664</c:v>
                </c:pt>
                <c:pt idx="169">
                  <c:v>44003.173611111109</c:v>
                </c:pt>
                <c:pt idx="170">
                  <c:v>44003.180555555555</c:v>
                </c:pt>
                <c:pt idx="171">
                  <c:v>44003.1875</c:v>
                </c:pt>
                <c:pt idx="172">
                  <c:v>44003.194444444445</c:v>
                </c:pt>
                <c:pt idx="173">
                  <c:v>44003.201388888891</c:v>
                </c:pt>
                <c:pt idx="174">
                  <c:v>44003.208333333336</c:v>
                </c:pt>
                <c:pt idx="175">
                  <c:v>44003.215277777781</c:v>
                </c:pt>
                <c:pt idx="176">
                  <c:v>44003.222222222219</c:v>
                </c:pt>
                <c:pt idx="177">
                  <c:v>44003.229166666664</c:v>
                </c:pt>
                <c:pt idx="178">
                  <c:v>44003.236111111109</c:v>
                </c:pt>
                <c:pt idx="179">
                  <c:v>44003.243055555555</c:v>
                </c:pt>
                <c:pt idx="180">
                  <c:v>44003.25</c:v>
                </c:pt>
                <c:pt idx="181">
                  <c:v>44003.256944444445</c:v>
                </c:pt>
                <c:pt idx="182">
                  <c:v>44003.263888888891</c:v>
                </c:pt>
                <c:pt idx="183">
                  <c:v>44003.270833333336</c:v>
                </c:pt>
                <c:pt idx="184">
                  <c:v>44003.277777777781</c:v>
                </c:pt>
                <c:pt idx="185">
                  <c:v>44003.284722222219</c:v>
                </c:pt>
                <c:pt idx="186">
                  <c:v>44003.291666666664</c:v>
                </c:pt>
                <c:pt idx="187">
                  <c:v>44003.298611111109</c:v>
                </c:pt>
                <c:pt idx="188">
                  <c:v>44003.305555555555</c:v>
                </c:pt>
                <c:pt idx="189">
                  <c:v>44003.3125</c:v>
                </c:pt>
                <c:pt idx="190">
                  <c:v>44003.319444444445</c:v>
                </c:pt>
                <c:pt idx="191">
                  <c:v>44003.326388888891</c:v>
                </c:pt>
                <c:pt idx="192">
                  <c:v>44003.333333333336</c:v>
                </c:pt>
                <c:pt idx="193">
                  <c:v>44003.340277777781</c:v>
                </c:pt>
                <c:pt idx="194">
                  <c:v>44003.347222222219</c:v>
                </c:pt>
                <c:pt idx="195">
                  <c:v>44003.354166666664</c:v>
                </c:pt>
                <c:pt idx="196">
                  <c:v>44003.361111111109</c:v>
                </c:pt>
                <c:pt idx="197">
                  <c:v>44003.368055555555</c:v>
                </c:pt>
                <c:pt idx="198">
                  <c:v>44003.375</c:v>
                </c:pt>
                <c:pt idx="199">
                  <c:v>44003.381944444445</c:v>
                </c:pt>
                <c:pt idx="200">
                  <c:v>44003.388888888891</c:v>
                </c:pt>
                <c:pt idx="201">
                  <c:v>44003.395833333336</c:v>
                </c:pt>
                <c:pt idx="202">
                  <c:v>44003.402777777781</c:v>
                </c:pt>
                <c:pt idx="203">
                  <c:v>44003.409722222219</c:v>
                </c:pt>
                <c:pt idx="204">
                  <c:v>44003.416666666664</c:v>
                </c:pt>
                <c:pt idx="205">
                  <c:v>44003.423611111109</c:v>
                </c:pt>
                <c:pt idx="206">
                  <c:v>44003.430555555555</c:v>
                </c:pt>
                <c:pt idx="207">
                  <c:v>44003.4375</c:v>
                </c:pt>
                <c:pt idx="208">
                  <c:v>44003.444444444445</c:v>
                </c:pt>
                <c:pt idx="209">
                  <c:v>44003.451388888891</c:v>
                </c:pt>
                <c:pt idx="210">
                  <c:v>44003.458333333336</c:v>
                </c:pt>
                <c:pt idx="211">
                  <c:v>44003.465277777781</c:v>
                </c:pt>
                <c:pt idx="212">
                  <c:v>44003.472222222219</c:v>
                </c:pt>
                <c:pt idx="213">
                  <c:v>44003.479166666664</c:v>
                </c:pt>
                <c:pt idx="214">
                  <c:v>44003.486111111109</c:v>
                </c:pt>
                <c:pt idx="215">
                  <c:v>44003.493055555555</c:v>
                </c:pt>
                <c:pt idx="216">
                  <c:v>44003.5</c:v>
                </c:pt>
                <c:pt idx="217">
                  <c:v>44003.506944444445</c:v>
                </c:pt>
                <c:pt idx="218">
                  <c:v>44003.513888888891</c:v>
                </c:pt>
                <c:pt idx="219">
                  <c:v>44003.520833333336</c:v>
                </c:pt>
                <c:pt idx="220">
                  <c:v>44003.527777777781</c:v>
                </c:pt>
                <c:pt idx="221">
                  <c:v>44003.534722222219</c:v>
                </c:pt>
                <c:pt idx="222">
                  <c:v>44003.541666666664</c:v>
                </c:pt>
                <c:pt idx="223">
                  <c:v>44003.548611111109</c:v>
                </c:pt>
                <c:pt idx="224">
                  <c:v>44003.555555555555</c:v>
                </c:pt>
                <c:pt idx="225">
                  <c:v>44003.5625</c:v>
                </c:pt>
                <c:pt idx="226">
                  <c:v>44003.569444444445</c:v>
                </c:pt>
                <c:pt idx="227">
                  <c:v>44003.576388888891</c:v>
                </c:pt>
                <c:pt idx="228">
                  <c:v>44003.583333333336</c:v>
                </c:pt>
                <c:pt idx="229">
                  <c:v>44003.590277777781</c:v>
                </c:pt>
                <c:pt idx="230">
                  <c:v>44003.597222222219</c:v>
                </c:pt>
                <c:pt idx="231">
                  <c:v>44003.604166666664</c:v>
                </c:pt>
                <c:pt idx="232">
                  <c:v>44003.611111111109</c:v>
                </c:pt>
                <c:pt idx="233">
                  <c:v>44003.618055555555</c:v>
                </c:pt>
                <c:pt idx="234">
                  <c:v>44003.625</c:v>
                </c:pt>
                <c:pt idx="235">
                  <c:v>44003.631944444445</c:v>
                </c:pt>
                <c:pt idx="236">
                  <c:v>44003.638888888891</c:v>
                </c:pt>
                <c:pt idx="237">
                  <c:v>44003.645833333336</c:v>
                </c:pt>
                <c:pt idx="238">
                  <c:v>44003.652777777781</c:v>
                </c:pt>
                <c:pt idx="239">
                  <c:v>44003.659722222219</c:v>
                </c:pt>
                <c:pt idx="240">
                  <c:v>44003.666666666664</c:v>
                </c:pt>
                <c:pt idx="241">
                  <c:v>44003.673611111109</c:v>
                </c:pt>
                <c:pt idx="242">
                  <c:v>44003.680555555555</c:v>
                </c:pt>
                <c:pt idx="243">
                  <c:v>44003.6875</c:v>
                </c:pt>
                <c:pt idx="244">
                  <c:v>44003.694444444445</c:v>
                </c:pt>
                <c:pt idx="245">
                  <c:v>44003.701388888891</c:v>
                </c:pt>
                <c:pt idx="246">
                  <c:v>44003.708333333336</c:v>
                </c:pt>
                <c:pt idx="247">
                  <c:v>44003.715277777781</c:v>
                </c:pt>
                <c:pt idx="248">
                  <c:v>44003.722222222219</c:v>
                </c:pt>
                <c:pt idx="249">
                  <c:v>44003.729166666664</c:v>
                </c:pt>
                <c:pt idx="250">
                  <c:v>44003.736111111109</c:v>
                </c:pt>
                <c:pt idx="251">
                  <c:v>44003.743055555555</c:v>
                </c:pt>
                <c:pt idx="252">
                  <c:v>44003.75</c:v>
                </c:pt>
                <c:pt idx="253">
                  <c:v>44003.756944444445</c:v>
                </c:pt>
                <c:pt idx="254">
                  <c:v>44003.763888888891</c:v>
                </c:pt>
                <c:pt idx="255">
                  <c:v>44003.770833333336</c:v>
                </c:pt>
                <c:pt idx="256">
                  <c:v>44003.777777777781</c:v>
                </c:pt>
                <c:pt idx="257">
                  <c:v>44003.784722222219</c:v>
                </c:pt>
                <c:pt idx="258">
                  <c:v>44003.791666666664</c:v>
                </c:pt>
                <c:pt idx="259">
                  <c:v>44003.798611111109</c:v>
                </c:pt>
                <c:pt idx="260">
                  <c:v>44003.805555555555</c:v>
                </c:pt>
                <c:pt idx="261">
                  <c:v>44003.8125</c:v>
                </c:pt>
                <c:pt idx="262">
                  <c:v>44003.819444444445</c:v>
                </c:pt>
                <c:pt idx="263">
                  <c:v>44003.826388888891</c:v>
                </c:pt>
                <c:pt idx="264">
                  <c:v>44003.833333333336</c:v>
                </c:pt>
                <c:pt idx="265">
                  <c:v>44003.840277777781</c:v>
                </c:pt>
                <c:pt idx="266">
                  <c:v>44003.847222222219</c:v>
                </c:pt>
                <c:pt idx="267">
                  <c:v>44003.854166666664</c:v>
                </c:pt>
                <c:pt idx="268">
                  <c:v>44003.861111111109</c:v>
                </c:pt>
                <c:pt idx="269">
                  <c:v>44003.868055555555</c:v>
                </c:pt>
                <c:pt idx="270">
                  <c:v>44003.875</c:v>
                </c:pt>
                <c:pt idx="271">
                  <c:v>44003.881944444445</c:v>
                </c:pt>
                <c:pt idx="272">
                  <c:v>44003.888888888891</c:v>
                </c:pt>
                <c:pt idx="273">
                  <c:v>44003.895833333336</c:v>
                </c:pt>
                <c:pt idx="274">
                  <c:v>44003.902777777781</c:v>
                </c:pt>
                <c:pt idx="275">
                  <c:v>44003.909722222219</c:v>
                </c:pt>
                <c:pt idx="276">
                  <c:v>44003.916666666664</c:v>
                </c:pt>
                <c:pt idx="277">
                  <c:v>44003.923611111109</c:v>
                </c:pt>
                <c:pt idx="278">
                  <c:v>44003.930555555555</c:v>
                </c:pt>
                <c:pt idx="279">
                  <c:v>44003.9375</c:v>
                </c:pt>
                <c:pt idx="280">
                  <c:v>44003.944444444445</c:v>
                </c:pt>
                <c:pt idx="281">
                  <c:v>44003.951388888891</c:v>
                </c:pt>
                <c:pt idx="282">
                  <c:v>44003.958333333336</c:v>
                </c:pt>
                <c:pt idx="283">
                  <c:v>44003.965277777781</c:v>
                </c:pt>
                <c:pt idx="284">
                  <c:v>44003.972222222219</c:v>
                </c:pt>
                <c:pt idx="285">
                  <c:v>44003.979166666664</c:v>
                </c:pt>
                <c:pt idx="286">
                  <c:v>44003.986111111109</c:v>
                </c:pt>
                <c:pt idx="287">
                  <c:v>44003.993055555555</c:v>
                </c:pt>
              </c:numCache>
            </c:numRef>
          </c:xVal>
          <c:yVal>
            <c:numRef>
              <c:f>'20-21.4.2020'!$Z$5:$Z$292</c:f>
              <c:numCache>
                <c:formatCode>0.00</c:formatCode>
                <c:ptCount val="288"/>
                <c:pt idx="0">
                  <c:v>1.2892174908815015</c:v>
                </c:pt>
                <c:pt idx="1">
                  <c:v>0.56608778670709825</c:v>
                </c:pt>
                <c:pt idx="2">
                  <c:v>0.72661534645131465</c:v>
                </c:pt>
                <c:pt idx="3">
                  <c:v>9.1399091160103106E-3</c:v>
                </c:pt>
                <c:pt idx="4">
                  <c:v>-0.9271778167675645</c:v>
                </c:pt>
                <c:pt idx="5">
                  <c:v>-0.29632429994765297</c:v>
                </c:pt>
                <c:pt idx="6">
                  <c:v>-0.68401584040905927</c:v>
                </c:pt>
                <c:pt idx="7">
                  <c:v>-0.50940941609641666</c:v>
                </c:pt>
                <c:pt idx="8">
                  <c:v>-0.70951864436349832</c:v>
                </c:pt>
                <c:pt idx="9">
                  <c:v>-0.24627723730425941</c:v>
                </c:pt>
                <c:pt idx="10">
                  <c:v>-0.9978152586649478</c:v>
                </c:pt>
                <c:pt idx="11">
                  <c:v>-0.77047642469199817</c:v>
                </c:pt>
                <c:pt idx="12">
                  <c:v>-0.64541594911473554</c:v>
                </c:pt>
                <c:pt idx="13">
                  <c:v>-0.9892003183174114</c:v>
                </c:pt>
                <c:pt idx="14">
                  <c:v>-1.1056370710838663</c:v>
                </c:pt>
                <c:pt idx="15">
                  <c:v>-0.92944133194742595</c:v>
                </c:pt>
                <c:pt idx="16">
                  <c:v>-1.1652908672978721</c:v>
                </c:pt>
                <c:pt idx="17">
                  <c:v>-1.550243991019159</c:v>
                </c:pt>
                <c:pt idx="18">
                  <c:v>-1.0686415188183067</c:v>
                </c:pt>
                <c:pt idx="19">
                  <c:v>-1.6482342771751808</c:v>
                </c:pt>
                <c:pt idx="20">
                  <c:v>-1.5217868888785844</c:v>
                </c:pt>
                <c:pt idx="21">
                  <c:v>-1.3996172326518828</c:v>
                </c:pt>
                <c:pt idx="22">
                  <c:v>-1.5601289921161332</c:v>
                </c:pt>
                <c:pt idx="23">
                  <c:v>-1.8243387376408513</c:v>
                </c:pt>
                <c:pt idx="24">
                  <c:v>-1.8683827524959236</c:v>
                </c:pt>
                <c:pt idx="25">
                  <c:v>-1.8967835873874286</c:v>
                </c:pt>
                <c:pt idx="26">
                  <c:v>-1.7518911733787803</c:v>
                </c:pt>
                <c:pt idx="27">
                  <c:v>-2.1595419272159022</c:v>
                </c:pt>
                <c:pt idx="28">
                  <c:v>-2.0700666696552927</c:v>
                </c:pt>
                <c:pt idx="29">
                  <c:v>-2.5429880463286461</c:v>
                </c:pt>
                <c:pt idx="30">
                  <c:v>-2.6367068917822691</c:v>
                </c:pt>
                <c:pt idx="31">
                  <c:v>-2.3157705098376522</c:v>
                </c:pt>
                <c:pt idx="32">
                  <c:v>-2.0700666696552927</c:v>
                </c:pt>
                <c:pt idx="33">
                  <c:v>-2.1453485855566496</c:v>
                </c:pt>
                <c:pt idx="34">
                  <c:v>-1.5773428568245536</c:v>
                </c:pt>
                <c:pt idx="35">
                  <c:v>-1.6039649200466053</c:v>
                </c:pt>
                <c:pt idx="36">
                  <c:v>-1.3744888674465383</c:v>
                </c:pt>
                <c:pt idx="37">
                  <c:v>-0.75143871195906053</c:v>
                </c:pt>
                <c:pt idx="38">
                  <c:v>4.3263172727370021E-2</c:v>
                </c:pt>
                <c:pt idx="39">
                  <c:v>1.211470107610964</c:v>
                </c:pt>
                <c:pt idx="40">
                  <c:v>1.2410260606998447</c:v>
                </c:pt>
                <c:pt idx="41">
                  <c:v>0.29884906610723055</c:v>
                </c:pt>
                <c:pt idx="42">
                  <c:v>0.4448079994083996</c:v>
                </c:pt>
                <c:pt idx="43">
                  <c:v>0.40723682986651416</c:v>
                </c:pt>
                <c:pt idx="44">
                  <c:v>-0.27279793387386919</c:v>
                </c:pt>
                <c:pt idx="45">
                  <c:v>-0.46188948827856652</c:v>
                </c:pt>
                <c:pt idx="46">
                  <c:v>1.2305926389639057</c:v>
                </c:pt>
                <c:pt idx="47">
                  <c:v>0.16218238465173213</c:v>
                </c:pt>
                <c:pt idx="48">
                  <c:v>1.2720237144005334E-2</c:v>
                </c:pt>
                <c:pt idx="49">
                  <c:v>-0.37963781803465535</c:v>
                </c:pt>
                <c:pt idx="50">
                  <c:v>0.18897008081222483</c:v>
                </c:pt>
                <c:pt idx="51">
                  <c:v>0.28126297504511716</c:v>
                </c:pt>
                <c:pt idx="52">
                  <c:v>-0.24675918976989522</c:v>
                </c:pt>
                <c:pt idx="53">
                  <c:v>-0.22696863505507672</c:v>
                </c:pt>
                <c:pt idx="54">
                  <c:v>-5.619977246535264E-2</c:v>
                </c:pt>
                <c:pt idx="55">
                  <c:v>-1.3071808731069996</c:v>
                </c:pt>
                <c:pt idx="56">
                  <c:v>0.71017654063827573</c:v>
                </c:pt>
                <c:pt idx="57">
                  <c:v>-0.23483944120034547</c:v>
                </c:pt>
                <c:pt idx="58">
                  <c:v>-0.66454144779772339</c:v>
                </c:pt>
                <c:pt idx="59">
                  <c:v>-0.43589784955638694</c:v>
                </c:pt>
                <c:pt idx="60">
                  <c:v>-0.49853024026080334</c:v>
                </c:pt>
                <c:pt idx="61">
                  <c:v>2.3170031605881891</c:v>
                </c:pt>
                <c:pt idx="62">
                  <c:v>0.48767519727651254</c:v>
                </c:pt>
                <c:pt idx="63">
                  <c:v>2.3731029556625889</c:v>
                </c:pt>
                <c:pt idx="64">
                  <c:v>1.1947925204804191</c:v>
                </c:pt>
                <c:pt idx="65">
                  <c:v>3.1316560469900794</c:v>
                </c:pt>
                <c:pt idx="66">
                  <c:v>1.2752128580920368</c:v>
                </c:pt>
                <c:pt idx="67">
                  <c:v>2.8784901906216618</c:v>
                </c:pt>
                <c:pt idx="68">
                  <c:v>2.7706079316438728</c:v>
                </c:pt>
                <c:pt idx="69">
                  <c:v>1.8550260458929007</c:v>
                </c:pt>
                <c:pt idx="70">
                  <c:v>3.3303587849418359</c:v>
                </c:pt>
                <c:pt idx="71">
                  <c:v>1.7493832938956804</c:v>
                </c:pt>
                <c:pt idx="72">
                  <c:v>3.2917359572004132</c:v>
                </c:pt>
                <c:pt idx="73">
                  <c:v>1.4928975211489104</c:v>
                </c:pt>
                <c:pt idx="74">
                  <c:v>0.2622999361312508</c:v>
                </c:pt>
                <c:pt idx="75">
                  <c:v>1.6218076825160104</c:v>
                </c:pt>
                <c:pt idx="76">
                  <c:v>1.2957299280966001</c:v>
                </c:pt>
                <c:pt idx="77">
                  <c:v>1.5621020146471642</c:v>
                </c:pt>
                <c:pt idx="78">
                  <c:v>2.5633668636128317</c:v>
                </c:pt>
                <c:pt idx="79">
                  <c:v>1.6767972107863096</c:v>
                </c:pt>
                <c:pt idx="80">
                  <c:v>2.8079551093621178</c:v>
                </c:pt>
                <c:pt idx="81">
                  <c:v>1.2231592637107047</c:v>
                </c:pt>
                <c:pt idx="82">
                  <c:v>1.4908953536169718</c:v>
                </c:pt>
                <c:pt idx="83">
                  <c:v>0.36913510617340584</c:v>
                </c:pt>
                <c:pt idx="84">
                  <c:v>1.0031047817783056</c:v>
                </c:pt>
                <c:pt idx="85">
                  <c:v>2.2581465802925749</c:v>
                </c:pt>
                <c:pt idx="86">
                  <c:v>2.1369980112130396</c:v>
                </c:pt>
                <c:pt idx="87">
                  <c:v>2.0095204749215232</c:v>
                </c:pt>
                <c:pt idx="88">
                  <c:v>2.5628240499581008</c:v>
                </c:pt>
                <c:pt idx="89">
                  <c:v>1.708744547748867</c:v>
                </c:pt>
                <c:pt idx="90">
                  <c:v>0.66927309445750172</c:v>
                </c:pt>
                <c:pt idx="91">
                  <c:v>1.4622161219777039</c:v>
                </c:pt>
                <c:pt idx="92">
                  <c:v>1.2427611448465059</c:v>
                </c:pt>
                <c:pt idx="93">
                  <c:v>5.0223736842214114E-3</c:v>
                </c:pt>
                <c:pt idx="94">
                  <c:v>0.65402575098856386</c:v>
                </c:pt>
                <c:pt idx="95">
                  <c:v>1.492355439488271</c:v>
                </c:pt>
                <c:pt idx="96">
                  <c:v>3.4681488350646633E-2</c:v>
                </c:pt>
                <c:pt idx="97">
                  <c:v>0.16345884439183242</c:v>
                </c:pt>
                <c:pt idx="98">
                  <c:v>1.0080396476700324</c:v>
                </c:pt>
                <c:pt idx="99">
                  <c:v>-6.6462137378886246E-2</c:v>
                </c:pt>
                <c:pt idx="100">
                  <c:v>0.10026050182399088</c:v>
                </c:pt>
                <c:pt idx="101">
                  <c:v>0.23871764075883489</c:v>
                </c:pt>
                <c:pt idx="102">
                  <c:v>-0.7753916329037881</c:v>
                </c:pt>
                <c:pt idx="103">
                  <c:v>-1.1161588208831141</c:v>
                </c:pt>
                <c:pt idx="104">
                  <c:v>-1.357472608828636</c:v>
                </c:pt>
                <c:pt idx="105">
                  <c:v>-1.3942245613415447</c:v>
                </c:pt>
                <c:pt idx="106">
                  <c:v>-0.92053782615293156</c:v>
                </c:pt>
                <c:pt idx="107">
                  <c:v>-0.79954573080703495</c:v>
                </c:pt>
                <c:pt idx="108">
                  <c:v>-0.70595683743500348</c:v>
                </c:pt>
                <c:pt idx="109">
                  <c:v>-0.8583816763774007</c:v>
                </c:pt>
                <c:pt idx="110">
                  <c:v>-0.58281296531815419</c:v>
                </c:pt>
                <c:pt idx="111">
                  <c:v>-0.97337764311758868</c:v>
                </c:pt>
                <c:pt idx="112">
                  <c:v>-1.2925899747934511</c:v>
                </c:pt>
                <c:pt idx="113">
                  <c:v>-1.2868089228124064</c:v>
                </c:pt>
                <c:pt idx="114">
                  <c:v>-1.006888205239878</c:v>
                </c:pt>
                <c:pt idx="115">
                  <c:v>-1.0614998281334416</c:v>
                </c:pt>
                <c:pt idx="116">
                  <c:v>-0.92037603832062898</c:v>
                </c:pt>
                <c:pt idx="117">
                  <c:v>-1.1214557765198916</c:v>
                </c:pt>
                <c:pt idx="118">
                  <c:v>-1.3908115814107029</c:v>
                </c:pt>
                <c:pt idx="119">
                  <c:v>-1.5849490385762395</c:v>
                </c:pt>
                <c:pt idx="120">
                  <c:v>-1.5925273204479413</c:v>
                </c:pt>
                <c:pt idx="121">
                  <c:v>-1.4125512762179651</c:v>
                </c:pt>
                <c:pt idx="122">
                  <c:v>-1.3560076289753207</c:v>
                </c:pt>
                <c:pt idx="123">
                  <c:v>-1.3113238613508615</c:v>
                </c:pt>
                <c:pt idx="124">
                  <c:v>-1.2338465208962912</c:v>
                </c:pt>
                <c:pt idx="125">
                  <c:v>-1.1350833379029162</c:v>
                </c:pt>
                <c:pt idx="126">
                  <c:v>-1.1409623047471462</c:v>
                </c:pt>
                <c:pt idx="127">
                  <c:v>-1.0638001460027235</c:v>
                </c:pt>
                <c:pt idx="128">
                  <c:v>-0.83381763462769609</c:v>
                </c:pt>
                <c:pt idx="129">
                  <c:v>-0.91964666214382806</c:v>
                </c:pt>
                <c:pt idx="130">
                  <c:v>-1.0450868950866536</c:v>
                </c:pt>
                <c:pt idx="131">
                  <c:v>-1.1284832003625473</c:v>
                </c:pt>
                <c:pt idx="132">
                  <c:v>-0.47699541573965482</c:v>
                </c:pt>
                <c:pt idx="133">
                  <c:v>-1.4675195105372247</c:v>
                </c:pt>
                <c:pt idx="134">
                  <c:v>-1.5228428931545144</c:v>
                </c:pt>
                <c:pt idx="135">
                  <c:v>-1.3586645494137572</c:v>
                </c:pt>
                <c:pt idx="136">
                  <c:v>-0.95371324947272296</c:v>
                </c:pt>
                <c:pt idx="137">
                  <c:v>-0.97228177717484754</c:v>
                </c:pt>
                <c:pt idx="138">
                  <c:v>-1.717960072073955</c:v>
                </c:pt>
                <c:pt idx="139">
                  <c:v>-1.3544598489785464</c:v>
                </c:pt>
                <c:pt idx="140">
                  <c:v>-1.7131839304541414</c:v>
                </c:pt>
                <c:pt idx="141">
                  <c:v>-1.6163060306182238</c:v>
                </c:pt>
                <c:pt idx="142">
                  <c:v>-1.277098766365983</c:v>
                </c:pt>
                <c:pt idx="143">
                  <c:v>-1.9071230410418034</c:v>
                </c:pt>
                <c:pt idx="144">
                  <c:v>-0.91512484476773293</c:v>
                </c:pt>
                <c:pt idx="145">
                  <c:v>-1.9088473187607948</c:v>
                </c:pt>
                <c:pt idx="146">
                  <c:v>-1.2317186679067713</c:v>
                </c:pt>
                <c:pt idx="147">
                  <c:v>-1.4475309816985398</c:v>
                </c:pt>
                <c:pt idx="148">
                  <c:v>-1.4956598785452224</c:v>
                </c:pt>
                <c:pt idx="149">
                  <c:v>-1.85368569268207</c:v>
                </c:pt>
                <c:pt idx="150">
                  <c:v>-1.7191537800256322</c:v>
                </c:pt>
                <c:pt idx="151">
                  <c:v>-1.9659362478479716</c:v>
                </c:pt>
                <c:pt idx="152">
                  <c:v>-2.1044271437408271</c:v>
                </c:pt>
                <c:pt idx="153">
                  <c:v>-2.0152696502058118</c:v>
                </c:pt>
                <c:pt idx="154">
                  <c:v>-2.289322921848906</c:v>
                </c:pt>
                <c:pt idx="155">
                  <c:v>-2.6280651017912025</c:v>
                </c:pt>
                <c:pt idx="156">
                  <c:v>-2.2566721000775094</c:v>
                </c:pt>
                <c:pt idx="157">
                  <c:v>-2.6630570910933309</c:v>
                </c:pt>
                <c:pt idx="158">
                  <c:v>-2.7470003695882381</c:v>
                </c:pt>
                <c:pt idx="159">
                  <c:v>-2.7704167838189218</c:v>
                </c:pt>
                <c:pt idx="160">
                  <c:v>-2.7334777650758233</c:v>
                </c:pt>
                <c:pt idx="161">
                  <c:v>-2.6255106967183401</c:v>
                </c:pt>
                <c:pt idx="162">
                  <c:v>-3.1927639659460434</c:v>
                </c:pt>
                <c:pt idx="163">
                  <c:v>-3.3538259849022158</c:v>
                </c:pt>
                <c:pt idx="164">
                  <c:v>-2.8122069811166122</c:v>
                </c:pt>
                <c:pt idx="165">
                  <c:v>-3.3124071192848739</c:v>
                </c:pt>
                <c:pt idx="166">
                  <c:v>-2.4372419558754328</c:v>
                </c:pt>
                <c:pt idx="167">
                  <c:v>-3.1964318962396052</c:v>
                </c:pt>
                <c:pt idx="168">
                  <c:v>-3.4741362655721861</c:v>
                </c:pt>
                <c:pt idx="169">
                  <c:v>-3.4323476995125541</c:v>
                </c:pt>
                <c:pt idx="170">
                  <c:v>-2.8990865095017133</c:v>
                </c:pt>
                <c:pt idx="171">
                  <c:v>-2.7314501402825919</c:v>
                </c:pt>
                <c:pt idx="172">
                  <c:v>-2.7180515515142107</c:v>
                </c:pt>
                <c:pt idx="173">
                  <c:v>-2.8029453001051219</c:v>
                </c:pt>
                <c:pt idx="174">
                  <c:v>-2.8985567947783211</c:v>
                </c:pt>
                <c:pt idx="175">
                  <c:v>-2.4950756064943631</c:v>
                </c:pt>
                <c:pt idx="176">
                  <c:v>-2.6690369590784577</c:v>
                </c:pt>
                <c:pt idx="177">
                  <c:v>-2.5008009655958725</c:v>
                </c:pt>
                <c:pt idx="178">
                  <c:v>-2.2208185972140271</c:v>
                </c:pt>
                <c:pt idx="179">
                  <c:v>-1.6477566353447362</c:v>
                </c:pt>
                <c:pt idx="180">
                  <c:v>-1.3537544683557678</c:v>
                </c:pt>
                <c:pt idx="181">
                  <c:v>-1.1352748154104864</c:v>
                </c:pt>
                <c:pt idx="182">
                  <c:v>-1.1399499953038665</c:v>
                </c:pt>
                <c:pt idx="183">
                  <c:v>-1.0586374571608692</c:v>
                </c:pt>
                <c:pt idx="184">
                  <c:v>-0.79098945933354892</c:v>
                </c:pt>
                <c:pt idx="185">
                  <c:v>-0.73307327573781045</c:v>
                </c:pt>
                <c:pt idx="186">
                  <c:v>-1.0257702894656968</c:v>
                </c:pt>
                <c:pt idx="187">
                  <c:v>-1.040689518864456</c:v>
                </c:pt>
                <c:pt idx="188">
                  <c:v>-0.82861271355930044</c:v>
                </c:pt>
                <c:pt idx="189">
                  <c:v>-0.8620666397448784</c:v>
                </c:pt>
                <c:pt idx="190">
                  <c:v>-0.65527545128411657</c:v>
                </c:pt>
                <c:pt idx="191">
                  <c:v>-0.87269039379064961</c:v>
                </c:pt>
                <c:pt idx="192">
                  <c:v>-0.33723128634588334</c:v>
                </c:pt>
                <c:pt idx="193">
                  <c:v>-0.82924906644642082</c:v>
                </c:pt>
                <c:pt idx="194">
                  <c:v>0.34078991328727976</c:v>
                </c:pt>
                <c:pt idx="195">
                  <c:v>-0.10167273824614914</c:v>
                </c:pt>
                <c:pt idx="196">
                  <c:v>0.52432712053692088</c:v>
                </c:pt>
                <c:pt idx="197">
                  <c:v>0.20202477831807877</c:v>
                </c:pt>
                <c:pt idx="198">
                  <c:v>0.11729317846379547</c:v>
                </c:pt>
                <c:pt idx="199">
                  <c:v>0.34277037962815166</c:v>
                </c:pt>
                <c:pt idx="200">
                  <c:v>0.83700555706632196</c:v>
                </c:pt>
                <c:pt idx="201">
                  <c:v>-0.47700660204537554</c:v>
                </c:pt>
                <c:pt idx="202">
                  <c:v>1.0124821658967269</c:v>
                </c:pt>
                <c:pt idx="203">
                  <c:v>-0.10079024765341338</c:v>
                </c:pt>
                <c:pt idx="204">
                  <c:v>0.31185143692803291</c:v>
                </c:pt>
                <c:pt idx="205">
                  <c:v>0.39852513406492718</c:v>
                </c:pt>
                <c:pt idx="206">
                  <c:v>-4.8768053972309842E-2</c:v>
                </c:pt>
                <c:pt idx="207">
                  <c:v>-9.2150606180440575E-2</c:v>
                </c:pt>
                <c:pt idx="208">
                  <c:v>0.80621172184469447</c:v>
                </c:pt>
                <c:pt idx="209">
                  <c:v>0.7960071630921548</c:v>
                </c:pt>
                <c:pt idx="210">
                  <c:v>0.57161659544577115</c:v>
                </c:pt>
                <c:pt idx="211">
                  <c:v>1.2948786647795043</c:v>
                </c:pt>
                <c:pt idx="212">
                  <c:v>0.76087790083226692</c:v>
                </c:pt>
                <c:pt idx="213">
                  <c:v>2.4466837029954851</c:v>
                </c:pt>
                <c:pt idx="214">
                  <c:v>2.0625102213326603</c:v>
                </c:pt>
                <c:pt idx="215">
                  <c:v>0.63517923269658194</c:v>
                </c:pt>
                <c:pt idx="216">
                  <c:v>1.6422166025985567</c:v>
                </c:pt>
                <c:pt idx="217">
                  <c:v>2.1716970578345443</c:v>
                </c:pt>
                <c:pt idx="218">
                  <c:v>0.76570942422517407</c:v>
                </c:pt>
                <c:pt idx="219">
                  <c:v>0.87712543960342448</c:v>
                </c:pt>
                <c:pt idx="220">
                  <c:v>0.26814570303762991</c:v>
                </c:pt>
                <c:pt idx="221">
                  <c:v>2.4044240714375031</c:v>
                </c:pt>
                <c:pt idx="222">
                  <c:v>2.8735901164356328</c:v>
                </c:pt>
                <c:pt idx="223">
                  <c:v>2.0189796026628852</c:v>
                </c:pt>
                <c:pt idx="224">
                  <c:v>-0.46553127128851957</c:v>
                </c:pt>
                <c:pt idx="225">
                  <c:v>0.16959579744749387</c:v>
                </c:pt>
                <c:pt idx="226">
                  <c:v>-0.15896238849076144</c:v>
                </c:pt>
                <c:pt idx="227">
                  <c:v>1.4759235144413534</c:v>
                </c:pt>
                <c:pt idx="228">
                  <c:v>0.23692950439162311</c:v>
                </c:pt>
                <c:pt idx="229">
                  <c:v>-0.26089241383962486</c:v>
                </c:pt>
                <c:pt idx="230">
                  <c:v>-1.9577615173331619E-2</c:v>
                </c:pt>
                <c:pt idx="231">
                  <c:v>-0.72847099415450944</c:v>
                </c:pt>
                <c:pt idx="232">
                  <c:v>-0.8360284062256691</c:v>
                </c:pt>
                <c:pt idx="233">
                  <c:v>-2.5278629745497189E-2</c:v>
                </c:pt>
                <c:pt idx="234">
                  <c:v>-0.27755256796408673</c:v>
                </c:pt>
                <c:pt idx="235">
                  <c:v>1.6198754760689671</c:v>
                </c:pt>
                <c:pt idx="236">
                  <c:v>0.74073737476957158</c:v>
                </c:pt>
                <c:pt idx="237">
                  <c:v>-0.19403547304580138</c:v>
                </c:pt>
                <c:pt idx="238">
                  <c:v>0.23221921138071092</c:v>
                </c:pt>
                <c:pt idx="239">
                  <c:v>0.41702911969158701</c:v>
                </c:pt>
                <c:pt idx="240">
                  <c:v>0.49985320204769429</c:v>
                </c:pt>
                <c:pt idx="241">
                  <c:v>0.9096688608779645</c:v>
                </c:pt>
                <c:pt idx="242">
                  <c:v>1.9571206381993524</c:v>
                </c:pt>
                <c:pt idx="243">
                  <c:v>1.0429709360330925</c:v>
                </c:pt>
                <c:pt idx="244">
                  <c:v>1.3358992098706317</c:v>
                </c:pt>
                <c:pt idx="245">
                  <c:v>2.1605203830955237</c:v>
                </c:pt>
                <c:pt idx="246">
                  <c:v>1.3744615162707257</c:v>
                </c:pt>
                <c:pt idx="247">
                  <c:v>0.90050818474366034</c:v>
                </c:pt>
                <c:pt idx="248">
                  <c:v>0.61027980923291247</c:v>
                </c:pt>
                <c:pt idx="249">
                  <c:v>0.99017424028371426</c:v>
                </c:pt>
                <c:pt idx="250">
                  <c:v>1.3801407751239385</c:v>
                </c:pt>
                <c:pt idx="251">
                  <c:v>1.0783714568039389</c:v>
                </c:pt>
                <c:pt idx="252">
                  <c:v>0.90103279207662879</c:v>
                </c:pt>
                <c:pt idx="253">
                  <c:v>0.77047619388973931</c:v>
                </c:pt>
                <c:pt idx="254">
                  <c:v>0.58526240812321628</c:v>
                </c:pt>
                <c:pt idx="255">
                  <c:v>0.62969742742221857</c:v>
                </c:pt>
                <c:pt idx="256">
                  <c:v>0.48292140429251901</c:v>
                </c:pt>
                <c:pt idx="257">
                  <c:v>0.43967189615982799</c:v>
                </c:pt>
                <c:pt idx="258">
                  <c:v>0.23685424592558402</c:v>
                </c:pt>
                <c:pt idx="259">
                  <c:v>0.19159962341810352</c:v>
                </c:pt>
                <c:pt idx="260">
                  <c:v>9.17166256288557E-2</c:v>
                </c:pt>
                <c:pt idx="261">
                  <c:v>7.1760306230261653E-2</c:v>
                </c:pt>
                <c:pt idx="262">
                  <c:v>7.0377471447343794E-3</c:v>
                </c:pt>
                <c:pt idx="263">
                  <c:v>1.9937517493433598E-2</c:v>
                </c:pt>
                <c:pt idx="264">
                  <c:v>7.8453457909107599E-2</c:v>
                </c:pt>
                <c:pt idx="265">
                  <c:v>0.31644669010536863</c:v>
                </c:pt>
                <c:pt idx="266">
                  <c:v>0.1590533581623062</c:v>
                </c:pt>
                <c:pt idx="267">
                  <c:v>8.3283868289718593E-2</c:v>
                </c:pt>
                <c:pt idx="268">
                  <c:v>6.4764175693944812E-2</c:v>
                </c:pt>
                <c:pt idx="269">
                  <c:v>0.11394261068122521</c:v>
                </c:pt>
                <c:pt idx="270">
                  <c:v>1.8589131070159835E-2</c:v>
                </c:pt>
                <c:pt idx="271">
                  <c:v>-2.6982466515835375E-2</c:v>
                </c:pt>
                <c:pt idx="272">
                  <c:v>-7.8883496544988607E-2</c:v>
                </c:pt>
                <c:pt idx="273">
                  <c:v>2.5190675978422682E-2</c:v>
                </c:pt>
                <c:pt idx="274">
                  <c:v>2.532858287181299E-3</c:v>
                </c:pt>
                <c:pt idx="275">
                  <c:v>-3.5923437917972041E-2</c:v>
                </c:pt>
                <c:pt idx="276">
                  <c:v>-0.18972822344779822</c:v>
                </c:pt>
                <c:pt idx="277">
                  <c:v>-7.954404214850519E-2</c:v>
                </c:pt>
                <c:pt idx="278">
                  <c:v>-0.42288066398687407</c:v>
                </c:pt>
                <c:pt idx="279">
                  <c:v>-0.27571347144663305</c:v>
                </c:pt>
                <c:pt idx="280">
                  <c:v>-0.1515895324091916</c:v>
                </c:pt>
                <c:pt idx="281">
                  <c:v>-1.393829767436213</c:v>
                </c:pt>
                <c:pt idx="282">
                  <c:v>-1.4153640980291167</c:v>
                </c:pt>
                <c:pt idx="283">
                  <c:v>-1.1315393280702071</c:v>
                </c:pt>
                <c:pt idx="284">
                  <c:v>-1.8557654230720719</c:v>
                </c:pt>
                <c:pt idx="285">
                  <c:v>-2.0234322222340579</c:v>
                </c:pt>
                <c:pt idx="286">
                  <c:v>-1.989785785322262</c:v>
                </c:pt>
                <c:pt idx="287">
                  <c:v>-0.2361605913777732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5190856"/>
        <c:axId val="295191640"/>
      </c:scatterChart>
      <c:valAx>
        <c:axId val="295190856"/>
        <c:scaling>
          <c:orientation val="minMax"/>
          <c:max val="44004"/>
          <c:min val="44002"/>
        </c:scaling>
        <c:delete val="0"/>
        <c:axPos val="b"/>
        <c:numFmt formatCode="h:mm" sourceLinked="1"/>
        <c:majorTickMark val="out"/>
        <c:minorTickMark val="none"/>
        <c:tickLblPos val="low"/>
        <c:crossAx val="295191640"/>
        <c:crosses val="autoZero"/>
        <c:crossBetween val="midCat"/>
      </c:valAx>
      <c:valAx>
        <c:axId val="295191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519085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0.05208</cdr:x>
      <cdr:y>0.03776</cdr:y>
    </cdr:from>
    <cdr:to>
      <cdr:x>0.38281</cdr:x>
      <cdr:y>0.12891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38124" y="103585"/>
          <a:ext cx="1512093" cy="25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Domanín 20.-21.4.2020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39D5A5-CC48-4386-B4D4-D4FAD1AB27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249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51556" name="Zástupný symbol pro číslo snímku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9DC165AE-8EE8-4787-85FD-D130B9A76408}" type="slidenum">
              <a:rPr lang="cs-CZ" sz="1200">
                <a:latin typeface="Calibri" pitchFamily="34" charset="0"/>
              </a:rPr>
              <a:pPr algn="r" defTabSz="914423"/>
              <a:t>4</a:t>
            </a:fld>
            <a:endParaRPr lang="cs-CZ" sz="1200" dirty="0">
              <a:latin typeface="Calibri" pitchFamily="34" charset="0"/>
            </a:endParaRPr>
          </a:p>
        </p:txBody>
      </p:sp>
      <p:sp>
        <p:nvSpPr>
          <p:cNvPr id="151557" name="Zástupný symbol pro záhlaví 4"/>
          <p:cNvSpPr txBox="1">
            <a:spLocks noGrp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defTabSz="914423"/>
            <a:r>
              <a:rPr lang="cs-CZ" sz="1200" dirty="0">
                <a:latin typeface="Calibri" pitchFamily="34" charset="0"/>
              </a:rPr>
              <a:t>Kondenzace, dynamika atmosféry a klima</a:t>
            </a:r>
          </a:p>
        </p:txBody>
      </p:sp>
    </p:spTree>
    <p:extLst>
      <p:ext uri="{BB962C8B-B14F-4D97-AF65-F5344CB8AC3E}">
        <p14:creationId xmlns:p14="http://schemas.microsoft.com/office/powerpoint/2010/main" val="373698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 své DP bych ráda ukázala, že  stromy nemají vliv pouze na lokální klima, ale že jejich účinek může být globální.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 zdroj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velké inspirace mi slouží články ruských fyziků </a:t>
            </a:r>
            <a:r>
              <a:rPr lang="cs-CZ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Makarievové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Goškova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Dlouho bojovali, aby jejich teorie vůbec byla publikována a uznána.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Teorie biotické pumpy vychází z fyzikálního popisu velkého vodního cyklu, výměny vod mezi zemí a mořem. Voda z pevnin odtéká do oceánů. Tyto ztráty musí být kompenzovány adekvátním přísunem vody ve formě srážek.  Není-li na povrchu kontinentu přítomna vegetace, vodní pára odpařená nad oceány se vzdušným prouděním dostane pouze pár stovek kilometrů od pobřeží, a srážky exponenciálně klesají se vzdáleností od oceánu. Amazonie, střední Asie a rovníková Afrika však nedostatkem srážek netrpí, byť jsou od pobřeží vzdáleny tisíce kilometrů. Zmíněná území jsou totiž pokryta rozsáhlými lesy, které pomáhají nasávat a transportovat vzdušnou vlhkost do vnitrozemí.</a:t>
            </a:r>
          </a:p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Díky transpiraci se vzduch nad povrchem lesů dostane z hydrostatické rovnováhy. Vodou nasycený a teplý vzduch stoupá, teplota vzduchu nad lesem však s výškou klesá. Voda díky adiabatickému stoupání vlhkého vzduchu kondenzuje a vypadává v podobě srážek. Vzduch je tím ochuzen o plynnou fázi H</a:t>
            </a:r>
            <a:r>
              <a:rPr lang="cs-CZ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čímž ve spodní vrstvě atmosféry vzniká podtlak, který začne horizontálně nasávat vzduch z okolí. Pokud je přítomno souvislé zalesnění, voda z oceánů je takto cyklicky přemísťována až do nitra kontinentů. Stabilní přísun vody na pevninu je tedy funkcí transpirace lesů na regionální úrovni.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této práci se podrobněji zabývám jak fyzikálními ději při přeměnách energie, tak i procesy v živých stromech.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4EE01-807B-4989-94D8-4A2D7836497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157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DA865-F2C1-4192-A8FE-53CD47B8D4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23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47943-0AE7-4EB8-828D-FFBAB3F9A1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11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CEAD9-A5ED-4B7B-84BC-DA49299D18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9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8BAFD-23D2-49A4-ACBB-4030076B5F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44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6889-52E2-4CC9-8797-1882855BB1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27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D54AA-7FAA-42AA-A33C-B9686446E4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01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63FDA-B3C2-43C4-93B5-597861C045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01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BAF1E-8A83-4426-8325-248B904CA3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7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C660-87DC-4202-A910-1190FACB6B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95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845EB-B78E-4F59-A5FE-4F6761C4B1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04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8328-4682-4263-9350-99C5C82429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1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2E2B1-7310-499F-884D-91F0DC8281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80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EBCA8A8-261E-444D-8B25-1C15A572C1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Ohřátý vzduch vysušuje</a:t>
            </a:r>
            <a:endParaRPr lang="en-US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Mokřady a lesy se chladí výparem vody, vodní pára pomalu stoupá vzhůru, relativní vlhkost vzduchu je vysoká (aktuální evapotranspirace (ET) je blízká potenciální ET). ET = několik mm za den</a:t>
            </a:r>
          </a:p>
          <a:p>
            <a:r>
              <a:rPr lang="cs-CZ" dirty="0" smtClean="0"/>
              <a:t>Odvodněné plochy se ohřívají, ohřátý vzduch stoupá vzhůru a nedosahuje rosného bodu. Vzduch 40 </a:t>
            </a:r>
            <a:r>
              <a:rPr lang="cs-CZ" altLang="cs-CZ" baseline="30000" dirty="0" err="1"/>
              <a:t>o</a:t>
            </a:r>
            <a:r>
              <a:rPr lang="cs-CZ" altLang="cs-CZ" dirty="0" err="1"/>
              <a:t>C</a:t>
            </a:r>
            <a:r>
              <a:rPr lang="cs-CZ" altLang="cs-CZ" dirty="0"/>
              <a:t> </a:t>
            </a:r>
            <a:r>
              <a:rPr lang="cs-CZ" dirty="0" smtClean="0"/>
              <a:t> obsahuje 50g vody v </a:t>
            </a:r>
            <a:r>
              <a:rPr lang="cs-CZ" dirty="0"/>
              <a:t>m</a:t>
            </a:r>
            <a:r>
              <a:rPr lang="cs-CZ" baseline="30000" dirty="0"/>
              <a:t>3</a:t>
            </a:r>
            <a:r>
              <a:rPr lang="cs-CZ" dirty="0" smtClean="0"/>
              <a:t> (při 20% vlhkosti 10g). </a:t>
            </a:r>
            <a:r>
              <a:rPr lang="cs-CZ" b="1" dirty="0" smtClean="0">
                <a:solidFill>
                  <a:srgbClr val="C00000"/>
                </a:solidFill>
              </a:rPr>
              <a:t>Při rychlosti 1,0m/s se „z 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cs-CZ" b="1" baseline="30000" dirty="0">
                <a:solidFill>
                  <a:srgbClr val="C00000"/>
                </a:solidFill>
              </a:rPr>
              <a:t>2 </a:t>
            </a:r>
            <a:r>
              <a:rPr lang="cs-CZ" b="1" dirty="0" smtClean="0">
                <a:solidFill>
                  <a:srgbClr val="C00000"/>
                </a:solidFill>
              </a:rPr>
              <a:t>“ za 1hodinu transportuje vzhůru 36000g vody (36 litru) = mechanismus vysychání krajiny, tedy až stovky litrů za den</a:t>
            </a:r>
          </a:p>
          <a:p>
            <a:pPr marL="0" indent="0">
              <a:buNone/>
            </a:pPr>
            <a:endParaRPr lang="cs-CZ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9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PŘÍKLADY</a:t>
            </a:r>
          </a:p>
        </p:txBody>
      </p:sp>
      <p:sp>
        <p:nvSpPr>
          <p:cNvPr id="10957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700" dirty="0" smtClean="0">
                <a:latin typeface="Times New Roman" pitchFamily="18" charset="0"/>
                <a:cs typeface="Times New Roman" pitchFamily="18" charset="0"/>
              </a:rPr>
              <a:t>Sibiřské lesy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Zdroj vlhkosti: Severní ledový, Atlantický a Tichý oceán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Zničení evropských lesů 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Dost vlhkosti, přetrvání těchto lesů díky dostatečné dotaci vody z oceánů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Biotická pumpa „chrání“ klima v Evropě i přes likvidaci evropských lesů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Odlesnění na Sibiři → </a:t>
            </a:r>
            <a:r>
              <a:rPr lang="cs-CZ" altLang="cs-CZ" sz="2400" dirty="0" err="1" smtClean="0">
                <a:latin typeface="Times New Roman" pitchFamily="18" charset="0"/>
                <a:cs typeface="Times New Roman" pitchFamily="18" charset="0"/>
              </a:rPr>
              <a:t>znepravidelnění</a:t>
            </a: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 západních větrů přes Evropu → 2010 extrémní vedra na Sibiři, povodně v Evropských a Asijských státech</a:t>
            </a:r>
          </a:p>
          <a:p>
            <a:pPr>
              <a:lnSpc>
                <a:spcPct val="80000"/>
              </a:lnSpc>
            </a:pPr>
            <a:r>
              <a:rPr lang="cs-CZ" altLang="cs-CZ" sz="2700" dirty="0" smtClean="0">
                <a:latin typeface="Times New Roman" pitchFamily="18" charset="0"/>
                <a:cs typeface="Times New Roman" pitchFamily="18" charset="0"/>
              </a:rPr>
              <a:t>Dnes </a:t>
            </a:r>
            <a:r>
              <a:rPr lang="cs-CZ" altLang="cs-CZ" sz="2700" dirty="0" err="1" smtClean="0">
                <a:latin typeface="Times New Roman" pitchFamily="18" charset="0"/>
                <a:cs typeface="Times New Roman" pitchFamily="18" charset="0"/>
              </a:rPr>
              <a:t>dezertifikované</a:t>
            </a:r>
            <a:r>
              <a:rPr lang="cs-CZ" altLang="cs-CZ" sz="2700" dirty="0" smtClean="0">
                <a:latin typeface="Times New Roman" pitchFamily="18" charset="0"/>
                <a:cs typeface="Times New Roman" pitchFamily="18" charset="0"/>
              </a:rPr>
              <a:t> oblasti Austrálie, Sahara, Arábie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V důsledku eliminace příbřežní lesní zóny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Ubývá srážek jižně od Amazonského pralesa (A., P. </a:t>
            </a:r>
            <a:r>
              <a:rPr lang="cs-CZ" altLang="cs-CZ" sz="2400" dirty="0" err="1" smtClean="0">
                <a:latin typeface="Times New Roman" pitchFamily="18" charset="0"/>
                <a:cs typeface="Times New Roman" pitchFamily="18" charset="0"/>
              </a:rPr>
              <a:t>Nobre</a:t>
            </a:r>
            <a:r>
              <a:rPr lang="cs-CZ" altLang="cs-CZ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cs-CZ" altLang="cs-CZ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 smtClean="0">
                <a:latin typeface="Georgia" pitchFamily="18" charset="0"/>
              </a:rPr>
              <a:t>Dokážeme obnovit transport vlhkého vzduchu z oceánu na pevninu? 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3"/>
            <a:ext cx="40386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221088"/>
            <a:ext cx="380328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2060848"/>
            <a:ext cx="411973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004049" y="148478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Georgia" pitchFamily="18" charset="0"/>
              </a:rPr>
              <a:t>Makarieva</a:t>
            </a:r>
            <a:r>
              <a:rPr lang="cs-CZ" dirty="0" smtClean="0">
                <a:latin typeface="Georgia" pitchFamily="18" charset="0"/>
              </a:rPr>
              <a:t> </a:t>
            </a:r>
            <a:r>
              <a:rPr lang="cs-CZ" dirty="0" err="1" smtClean="0">
                <a:latin typeface="Georgia" pitchFamily="18" charset="0"/>
              </a:rPr>
              <a:t>et</a:t>
            </a:r>
            <a:r>
              <a:rPr lang="cs-CZ" dirty="0" smtClean="0">
                <a:latin typeface="Georgia" pitchFamily="18" charset="0"/>
              </a:rPr>
              <a:t> </a:t>
            </a:r>
            <a:r>
              <a:rPr lang="cs-CZ" dirty="0" err="1" smtClean="0">
                <a:latin typeface="Georgia" pitchFamily="18" charset="0"/>
              </a:rPr>
              <a:t>Gorshkov</a:t>
            </a:r>
            <a:r>
              <a:rPr lang="cs-CZ" dirty="0" smtClean="0">
                <a:latin typeface="Georgia" pitchFamily="18" charset="0"/>
              </a:rPr>
              <a:t> 2007</a:t>
            </a:r>
            <a:endParaRPr lang="cs-CZ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 smtClean="0"/>
              <a:t>Respektuje EIA změny toků sluneční energie působené odvodněním, odlesněním?</a:t>
            </a:r>
            <a:endParaRPr lang="en-US" altLang="cs-CZ" sz="2800" b="1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srpnu 2015 - 2018 byla v ČR sklizena řepka a obilí na 1 800 000ha polí</a:t>
            </a:r>
          </a:p>
          <a:p>
            <a:pPr>
              <a:defRPr/>
            </a:pPr>
            <a:r>
              <a:rPr lang="cs-CZ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atmosféry z nich proudilo teplo cca 9000GW (12 GW je instalovaný výkon elektráren v ČR, z toho JE Temelín má 2GW). </a:t>
            </a:r>
          </a:p>
          <a:p>
            <a:pPr>
              <a:defRPr/>
            </a:pPr>
            <a:r>
              <a:rPr lang="cs-CZ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ohřátý vzduch stoupá vzhůru a vytváří bariéru pro přicházející vlhký vzduch od Atlantiku (fronty se rozpadají nad Německem, neprší) </a:t>
            </a:r>
          </a:p>
          <a:p>
            <a:pPr>
              <a:defRPr/>
            </a:pPr>
            <a:r>
              <a:rPr lang="cs-CZ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problém politiky a podpor na kontinentu, tedy EU, </a:t>
            </a:r>
            <a:r>
              <a:rPr lang="cs-CZ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Euroasie</a:t>
            </a:r>
            <a:endParaRPr lang="cs-CZ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cs-CZ" sz="12800" dirty="0" smtClean="0"/>
          </a:p>
          <a:p>
            <a:pPr marL="0" indent="0">
              <a:buFontTx/>
              <a:buNone/>
              <a:defRPr/>
            </a:pPr>
            <a:r>
              <a:rPr lang="cs-CZ" dirty="0" smtClean="0"/>
              <a:t>O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Vývoj v NP Šumava je dokladem neznalosti funkce vzrostlého lesa v místním a globálním klimatu. 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Horské klimaxové smrčiny na Šumavě se vyvíjely po tisíciletí. Sluneční energie se spotřebovává na životní procesy, teploty jsou vyrovnané a poměrně nízké. </a:t>
            </a:r>
          </a:p>
          <a:p>
            <a:r>
              <a:rPr lang="cs-CZ" sz="2400" dirty="0" smtClean="0"/>
              <a:t>Vzrostlé zonální smrčiny tvořené stromy až několik set let starými uschly. Od jara do podzimu za slunného počasí se přízemní vegetace a uschlé kmeny přehřívají.</a:t>
            </a:r>
          </a:p>
          <a:p>
            <a:r>
              <a:rPr lang="cs-CZ" sz="2400" dirty="0" smtClean="0"/>
              <a:t>Na každém metru čtverečním uschlého lesa se uvolňuje několik set wattů zjevného tepla a ohřátý vzduch stoupá turbulentně vzhůru. Na 1km</a:t>
            </a:r>
            <a:r>
              <a:rPr lang="cs-CZ" sz="2400" baseline="30000" dirty="0" smtClean="0"/>
              <a:t>2 </a:t>
            </a:r>
            <a:r>
              <a:rPr lang="cs-CZ" sz="2400" dirty="0" smtClean="0"/>
              <a:t> se uvolňuje cca 300MW, na 100 km</a:t>
            </a:r>
            <a:r>
              <a:rPr lang="cs-CZ" sz="2400" baseline="30000" dirty="0" smtClean="0"/>
              <a:t>2 </a:t>
            </a:r>
            <a:r>
              <a:rPr lang="cs-CZ" sz="2400" dirty="0" smtClean="0"/>
              <a:t>45 000MW, instalovaný výkon elektráren v ČR je 12 000MW. </a:t>
            </a:r>
            <a:r>
              <a:rPr lang="cs-CZ" sz="2400" baseline="30000" dirty="0"/>
              <a:t>	</a:t>
            </a:r>
            <a:endParaRPr lang="en-US" sz="2400" dirty="0"/>
          </a:p>
          <a:p>
            <a:r>
              <a:rPr lang="cs-CZ" sz="2400" baseline="30000" dirty="0"/>
              <a:t>	</a:t>
            </a:r>
            <a:endParaRPr lang="en-US" sz="2400" dirty="0"/>
          </a:p>
          <a:p>
            <a:r>
              <a:rPr lang="cs-CZ" sz="2400" dirty="0" smtClean="0"/>
              <a:t> </a:t>
            </a:r>
            <a:r>
              <a:rPr lang="cs-CZ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7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275" y="94892"/>
            <a:ext cx="5149970" cy="2493034"/>
          </a:xfrm>
        </p:spPr>
        <p:txBody>
          <a:bodyPr>
            <a:normAutofit/>
          </a:bodyPr>
          <a:lstStyle/>
          <a:p>
            <a:r>
              <a:rPr lang="cs-CZ" sz="2200" dirty="0" smtClean="0"/>
              <a:t>Změna krajinného pokryvu = změna distribuce slunečního záření na zemském povrchu a energetických toků (především latentního a zjevného tepla) = projevem je změna povrchové teploty</a:t>
            </a:r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132855"/>
            <a:ext cx="6226495" cy="4725143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58831"/>
              </p:ext>
            </p:extLst>
          </p:nvPr>
        </p:nvGraphicFramePr>
        <p:xfrm>
          <a:off x="5395104" y="251020"/>
          <a:ext cx="3581401" cy="2246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9204">
                  <a:extLst>
                    <a:ext uri="{9D8B030D-6E8A-4147-A177-3AD203B41FA5}">
                      <a16:colId xmlns="" xmlns:a16="http://schemas.microsoft.com/office/drawing/2014/main" val="1562779302"/>
                    </a:ext>
                  </a:extLst>
                </a:gridCol>
                <a:gridCol w="711994">
                  <a:extLst>
                    <a:ext uri="{9D8B030D-6E8A-4147-A177-3AD203B41FA5}">
                      <a16:colId xmlns="" xmlns:a16="http://schemas.microsoft.com/office/drawing/2014/main" val="2450491150"/>
                    </a:ext>
                  </a:extLst>
                </a:gridCol>
                <a:gridCol w="472440">
                  <a:extLst>
                    <a:ext uri="{9D8B030D-6E8A-4147-A177-3AD203B41FA5}">
                      <a16:colId xmlns="" xmlns:a16="http://schemas.microsoft.com/office/drawing/2014/main" val="1202106428"/>
                    </a:ext>
                  </a:extLst>
                </a:gridCol>
                <a:gridCol w="570548">
                  <a:extLst>
                    <a:ext uri="{9D8B030D-6E8A-4147-A177-3AD203B41FA5}">
                      <a16:colId xmlns="" xmlns:a16="http://schemas.microsoft.com/office/drawing/2014/main" val="291009628"/>
                    </a:ext>
                  </a:extLst>
                </a:gridCol>
                <a:gridCol w="577215">
                  <a:extLst>
                    <a:ext uri="{9D8B030D-6E8A-4147-A177-3AD203B41FA5}">
                      <a16:colId xmlns="" xmlns:a16="http://schemas.microsoft.com/office/drawing/2014/main" val="890841976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 gridSpan="4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Rok (plocha v hektarech)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566712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Krajinný pokryv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1990</a:t>
                      </a:r>
                      <a:endParaRPr lang="cs-CZ" sz="1100">
                        <a:effectLst/>
                      </a:endParaRPr>
                    </a:p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(ha)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2000</a:t>
                      </a:r>
                      <a:endParaRPr lang="cs-CZ" sz="1100">
                        <a:effectLst/>
                      </a:endParaRPr>
                    </a:p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(ha)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2006</a:t>
                      </a:r>
                      <a:endParaRPr lang="cs-CZ" sz="1100">
                        <a:effectLst/>
                      </a:endParaRPr>
                    </a:p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(ha)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2012</a:t>
                      </a:r>
                      <a:endParaRPr lang="cs-CZ" sz="1100">
                        <a:effectLst/>
                      </a:endParaRPr>
                    </a:p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(ha)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837895230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Zastavěná území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103,8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103,8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135,5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135,5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20224007"/>
                  </a:ext>
                </a:extLst>
              </a:tr>
              <a:tr h="5969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Jehličnatý les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25 633,30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24 777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24 872,20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18 084,40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3922094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Listnatý a smíšený les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1 454,2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1 507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1 642,4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2 370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3061995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Pole, louky, pastviny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5696,4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5662,3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5302,4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5281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3387277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Přechodová stadia lesa a křovin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4 517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5 360,8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5 195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11 272,40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839438480"/>
                  </a:ext>
                </a:extLst>
              </a:tr>
              <a:tr h="41275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Mokřady a rašeliniště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9 17,5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9 11,7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effectLst/>
                        </a:rPr>
                        <a:t>1 181,5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effectLst/>
                        </a:rPr>
                        <a:t>1 181,5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242667185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7129732" y="2044461"/>
            <a:ext cx="18467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Hodnocení změny relativní teploty povrchu – lesní porosty 1991, 1998, 2004, 2005, 2009 a 2016 pro část NP Šumava </a:t>
            </a:r>
          </a:p>
          <a:p>
            <a:endParaRPr lang="cs-CZ" sz="1600" dirty="0"/>
          </a:p>
          <a:p>
            <a:r>
              <a:rPr lang="cs-CZ" sz="1600" dirty="0" smtClean="0"/>
              <a:t>Termální data: družice </a:t>
            </a:r>
            <a:r>
              <a:rPr lang="cs-CZ" sz="1600" dirty="0" err="1" smtClean="0"/>
              <a:t>Landsat</a:t>
            </a:r>
            <a:r>
              <a:rPr lang="cs-CZ" sz="1600" dirty="0" smtClean="0"/>
              <a:t> 5 a 8</a:t>
            </a:r>
          </a:p>
          <a:p>
            <a:r>
              <a:rPr lang="cs-CZ" sz="1600" dirty="0" smtClean="0"/>
              <a:t>Krajinný pokryv – CORINE Land </a:t>
            </a:r>
            <a:r>
              <a:rPr lang="cs-CZ" sz="1600" dirty="0" err="1" smtClean="0"/>
              <a:t>cover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Odlesněné plochy: růst teploty 1 – 4°C v 10:00 SEČ</a:t>
            </a:r>
          </a:p>
          <a:p>
            <a:endParaRPr lang="cs-CZ" sz="1600" dirty="0"/>
          </a:p>
          <a:p>
            <a:r>
              <a:rPr lang="cs-CZ" sz="1600" dirty="0" smtClean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298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400" dirty="0" smtClean="0"/>
              <a:t>Trojmezná (2018), </a:t>
            </a:r>
            <a:r>
              <a:rPr lang="cs-CZ" sz="2400" dirty="0"/>
              <a:t>povrchové teploty suchých kmenů přesahují 60 </a:t>
            </a:r>
            <a:r>
              <a:rPr lang="cs-CZ" sz="2400" baseline="30000" dirty="0" err="1"/>
              <a:t>o</a:t>
            </a:r>
            <a:r>
              <a:rPr lang="cs-CZ" sz="2400" dirty="0" err="1"/>
              <a:t>C</a:t>
            </a:r>
            <a:r>
              <a:rPr lang="cs-CZ" sz="2400" dirty="0"/>
              <a:t>. Nízká teplota je teplotou oblohy</a:t>
            </a:r>
            <a:br>
              <a:rPr lang="cs-CZ" sz="2400" dirty="0"/>
            </a:br>
            <a:endParaRPr lang="en-US" sz="2400" dirty="0"/>
          </a:p>
        </p:txBody>
      </p:sp>
      <p:pic>
        <p:nvPicPr>
          <p:cNvPr id="5" name="Zástupný symbol pro obsah 4" descr="L:\2018\Termo Šumava srpen\FLIR359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ástupný symbol pro obsah 5" descr="L:\2018\Termo Šumava srpen\FLIR3596.jpg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347386"/>
            <a:ext cx="4038600" cy="30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043608" y="5805264"/>
            <a:ext cx="7661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de </a:t>
            </a:r>
            <a:r>
              <a:rPr lang="cs-CZ" dirty="0"/>
              <a:t>byl prales. Smrky v nadmořské výšce 1300m byly i přes 30m vysoké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několik set let staré.  </a:t>
            </a:r>
            <a:endParaRPr lang="cs-CZ" dirty="0" smtClean="0"/>
          </a:p>
          <a:p>
            <a:r>
              <a:rPr lang="cs-CZ" dirty="0" smtClean="0"/>
              <a:t>Zde </a:t>
            </a:r>
            <a:r>
              <a:rPr lang="cs-CZ" dirty="0"/>
              <a:t>byl nejcennější genotyp „šumavského smrku – hřebenáče“.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Trojmezná léto 2018</a:t>
            </a:r>
            <a:endParaRPr lang="en-US" dirty="0"/>
          </a:p>
        </p:txBody>
      </p:sp>
      <p:pic>
        <p:nvPicPr>
          <p:cNvPr id="5" name="Zástupný symbol pro obsah 4" descr="L:\2018\Termo Šumava srpen\FLIR3632.jpg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348270"/>
            <a:ext cx="4038600" cy="302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ástupný symbol pro obsah 5" descr="L:\2018\Termo Šumava srpen\FLIR363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690067" y="5476582"/>
            <a:ext cx="80329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Uschlé kmeny mají extrémně vysokou povrchovou </a:t>
            </a:r>
            <a:r>
              <a:rPr lang="cs-CZ" dirty="0" smtClean="0"/>
              <a:t>teplotu se nerozpadají</a:t>
            </a:r>
            <a:r>
              <a:rPr lang="cs-CZ" dirty="0"/>
              <a:t>.</a:t>
            </a:r>
            <a:r>
              <a:rPr lang="cs-CZ" dirty="0" smtClean="0"/>
              <a:t>. </a:t>
            </a:r>
            <a:endParaRPr lang="cs-CZ" dirty="0"/>
          </a:p>
          <a:p>
            <a:r>
              <a:rPr lang="cs-CZ" dirty="0"/>
              <a:t>Stromky z dřívějšího náletu jsou v extrémních podmínkách: </a:t>
            </a:r>
          </a:p>
          <a:p>
            <a:r>
              <a:rPr lang="cs-CZ" dirty="0"/>
              <a:t>plný sluneční svit, sucho. </a:t>
            </a:r>
          </a:p>
          <a:p>
            <a:r>
              <a:rPr lang="cs-CZ" dirty="0"/>
              <a:t>Horké kmeny stromu „pohánějí“ vzestupný proud vzduchu. </a:t>
            </a:r>
          </a:p>
          <a:p>
            <a:r>
              <a:rPr lang="cs-CZ" dirty="0"/>
              <a:t>(záporné hodnoty = teplota oblohy)</a:t>
            </a:r>
          </a:p>
        </p:txBody>
      </p:sp>
    </p:spTree>
    <p:extLst>
      <p:ext uri="{BB962C8B-B14F-4D97-AF65-F5344CB8AC3E}">
        <p14:creationId xmlns:p14="http://schemas.microsoft.com/office/powerpoint/2010/main" val="28024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Živý vzrostlý les na bavorské straně pod parkovištěm, několik set metrů od Hraničního hřebene, podobné expozice vůči slunci.</a:t>
            </a:r>
            <a:br>
              <a:rPr lang="cs-CZ" sz="2400" dirty="0"/>
            </a:br>
            <a:endParaRPr lang="en-US" sz="2400" dirty="0"/>
          </a:p>
        </p:txBody>
      </p:sp>
      <p:pic>
        <p:nvPicPr>
          <p:cNvPr id="5" name="Zástupný symbol pro obsah 4" descr="L:\2018\Termo Šumava srpen\FLIR367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ástupný symbol pro obsah 6" descr="L:\2018\Termo Šumava srpen\Olympus vis\P8011824.JPG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347400"/>
            <a:ext cx="4038600" cy="30315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611560" y="5661248"/>
            <a:ext cx="8254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Maximální teplota osluněného podrostu 35,5 </a:t>
            </a:r>
            <a:r>
              <a:rPr lang="cs-CZ" baseline="30000" dirty="0" err="1"/>
              <a:t>o</a:t>
            </a:r>
            <a:r>
              <a:rPr lang="cs-CZ" dirty="0" err="1"/>
              <a:t>C</a:t>
            </a:r>
            <a:r>
              <a:rPr lang="cs-CZ" dirty="0"/>
              <a:t>. V lese jsou teploty pod 30 </a:t>
            </a:r>
            <a:r>
              <a:rPr lang="cs-CZ" baseline="30000" dirty="0" err="1"/>
              <a:t>o</a:t>
            </a:r>
            <a:r>
              <a:rPr lang="cs-CZ" dirty="0" err="1"/>
              <a:t>C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Takové </a:t>
            </a:r>
            <a:r>
              <a:rPr lang="cs-CZ" dirty="0"/>
              <a:t>podmínky byly i na </a:t>
            </a:r>
            <a:r>
              <a:rPr lang="cs-CZ" dirty="0" err="1"/>
              <a:t>Třístoličníku</a:t>
            </a:r>
            <a:r>
              <a:rPr lang="cs-CZ" dirty="0"/>
              <a:t> – Trojmezné než tam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cca 600ha les uschnul následkem </a:t>
            </a:r>
            <a:r>
              <a:rPr lang="cs-CZ" dirty="0" smtClean="0"/>
              <a:t>bezzásahovosti.</a:t>
            </a:r>
          </a:p>
          <a:p>
            <a:r>
              <a:rPr lang="cs-CZ" dirty="0" smtClean="0"/>
              <a:t>Zde zasahují proti kůrovci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s_profil_P8282715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37963" y="700724"/>
            <a:ext cx="3160115" cy="2011766"/>
          </a:xfrm>
          <a:prstGeom prst="rect">
            <a:avLst/>
          </a:prstGeom>
        </p:spPr>
      </p:pic>
      <p:pic>
        <p:nvPicPr>
          <p:cNvPr id="3" name="Obrázek 2" descr="IR_2605_les_profil_analyzy_popis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2730044" y="126548"/>
            <a:ext cx="3668600" cy="3160116"/>
          </a:xfrm>
          <a:prstGeom prst="rect">
            <a:avLst/>
          </a:prstGeom>
        </p:spPr>
      </p:pic>
      <p:pic>
        <p:nvPicPr>
          <p:cNvPr id="4" name="Obrázek 3" descr="kmeny_zmet_2_P828264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11" y="3487012"/>
            <a:ext cx="2956358" cy="3198460"/>
          </a:xfrm>
          <a:prstGeom prst="rect">
            <a:avLst/>
          </a:prstGeom>
        </p:spPr>
      </p:pic>
      <p:pic>
        <p:nvPicPr>
          <p:cNvPr id="5" name="Obrázek 4" descr="IR_2569_kmeny_zmet_2_analyzy_popis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3218794" y="3487012"/>
            <a:ext cx="3283366" cy="31984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02160" y="4005064"/>
            <a:ext cx="2931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Ztráta vyčesávání</a:t>
            </a:r>
          </a:p>
          <a:p>
            <a:r>
              <a:rPr lang="cs-CZ" dirty="0" smtClean="0"/>
              <a:t>Ztráta evaporačního</a:t>
            </a:r>
          </a:p>
          <a:p>
            <a:r>
              <a:rPr lang="cs-CZ" dirty="0" smtClean="0"/>
              <a:t>Chlazení</a:t>
            </a:r>
          </a:p>
          <a:p>
            <a:r>
              <a:rPr lang="cs-CZ" dirty="0" smtClean="0"/>
              <a:t>Produkce zjevného</a:t>
            </a:r>
          </a:p>
          <a:p>
            <a:r>
              <a:rPr lang="cs-CZ" dirty="0" smtClean="0"/>
              <a:t> tepla, které pohání </a:t>
            </a:r>
          </a:p>
          <a:p>
            <a:r>
              <a:rPr lang="cs-CZ" dirty="0" smtClean="0"/>
              <a:t>Vzestupné turbulentní</a:t>
            </a:r>
          </a:p>
          <a:p>
            <a:r>
              <a:rPr lang="cs-CZ" dirty="0" smtClean="0"/>
              <a:t> proudění vysušujícího </a:t>
            </a:r>
          </a:p>
          <a:p>
            <a:r>
              <a:rPr lang="cs-CZ" dirty="0" smtClean="0"/>
              <a:t>vzduchu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5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_6B3(6B)-Ukr-Dilove-úd Bila-2005-08-12-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600200" y="533400"/>
            <a:ext cx="6858000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tx1"/>
                </a:solidFill>
              </a:rPr>
              <a:t>P</a:t>
            </a:r>
            <a:r>
              <a:rPr lang="cs-CZ" altLang="en-US" sz="3200">
                <a:solidFill>
                  <a:schemeClr val="tx1"/>
                </a:solidFill>
              </a:rPr>
              <a:t>ří</a:t>
            </a:r>
            <a:r>
              <a:rPr lang="en-US" altLang="en-US" sz="3200">
                <a:solidFill>
                  <a:schemeClr val="tx1"/>
                </a:solidFill>
              </a:rPr>
              <a:t>klad</a:t>
            </a:r>
            <a:r>
              <a:rPr lang="cs-CZ" altLang="en-US" sz="3200">
                <a:solidFill>
                  <a:schemeClr val="tx1"/>
                </a:solidFill>
              </a:rPr>
              <a:t> jednoho z pralesů, popsaných prof.Zlatníkem ve 20.letech, jehož druhové, věkové i prostorové složení se nezměnilo ani po 80 letech </a:t>
            </a:r>
            <a:r>
              <a:rPr lang="en-US" altLang="en-US" sz="3200">
                <a:solidFill>
                  <a:schemeClr val="tx1"/>
                </a:solidFill>
              </a:rPr>
              <a:t>  </a:t>
            </a:r>
            <a:r>
              <a:rPr lang="cs-CZ" altLang="en-US" sz="3200"/>
              <a:t>(celkový pohled)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371600" y="6119813"/>
            <a:ext cx="7010400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600"/>
              <a:t>Les trvale plní své krajinné funkce</a:t>
            </a:r>
          </a:p>
        </p:txBody>
      </p:sp>
    </p:spTree>
    <p:extLst>
      <p:ext uri="{BB962C8B-B14F-4D97-AF65-F5344CB8AC3E}">
        <p14:creationId xmlns:p14="http://schemas.microsoft.com/office/powerpoint/2010/main" val="26665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  <p:bldP spid="7885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Vysoušení krajiny způsobují suché/odvodněné </a:t>
            </a:r>
            <a:br>
              <a:rPr lang="cs-CZ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plochy o vysoké povrchové teplotě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Schéma znázorňuje turbulentní vzestupné proudění ohřátého vzduchu, na jehož místo přichází vlhčí vzduch z okolního lesa, mokřadu. Z odvodněné krajiny s nedostatkem lesů (uhynulým vzrostlým lesem) odchází vlhkost z kontinentů do oceánu.</a:t>
            </a:r>
          </a:p>
          <a:p>
            <a:r>
              <a:rPr lang="cs-CZ" dirty="0" smtClean="0"/>
              <a:t>Vysvětlení změn proudění vzduchu na úrovni kontinentů vysvětluje teorie biotické pumpy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026" descr="JedCelkS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008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200"/>
              <a:t>Kořeny</a:t>
            </a:r>
            <a:r>
              <a:rPr lang="en-US" altLang="en-US" sz="3200"/>
              <a:t> v</a:t>
            </a:r>
            <a:r>
              <a:rPr lang="cs-CZ" altLang="en-US" sz="3200"/>
              <a:t> čá</a:t>
            </a:r>
            <a:r>
              <a:rPr lang="en-US" altLang="en-US" sz="3200"/>
              <a:t>sti </a:t>
            </a:r>
            <a:r>
              <a:rPr lang="cs-CZ" altLang="en-US" sz="3200"/>
              <a:t>porostu smrkového lesa</a:t>
            </a:r>
            <a:endParaRPr lang="cs-CZ" altLang="en-US" sz="2000" b="0">
              <a:solidFill>
                <a:srgbClr val="FFFF00"/>
              </a:solidFill>
            </a:endParaRPr>
          </a:p>
        </p:txBody>
      </p:sp>
      <p:sp>
        <p:nvSpPr>
          <p:cNvPr id="99333" name="Text Box 1029"/>
          <p:cNvSpPr txBox="1">
            <a:spLocks noChangeArrowheads="1"/>
          </p:cNvSpPr>
          <p:nvPr/>
        </p:nvSpPr>
        <p:spPr bwMode="auto">
          <a:xfrm>
            <a:off x="0" y="5157192"/>
            <a:ext cx="90678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2800" b="0" dirty="0">
                <a:solidFill>
                  <a:srgbClr val="FFFF00"/>
                </a:solidFill>
              </a:rPr>
              <a:t>Na každý </a:t>
            </a:r>
            <a:r>
              <a:rPr lang="cs-CZ" altLang="en-US" sz="3200" dirty="0">
                <a:solidFill>
                  <a:srgbClr val="FFFF00"/>
                </a:solidFill>
              </a:rPr>
              <a:t>čtvereční metr porostu</a:t>
            </a:r>
            <a:r>
              <a:rPr lang="cs-CZ" altLang="en-US" sz="2800" b="0" dirty="0">
                <a:solidFill>
                  <a:srgbClr val="FFFF00"/>
                </a:solidFill>
              </a:rPr>
              <a:t> připadá cca </a:t>
            </a:r>
            <a:r>
              <a:rPr lang="cs-CZ" altLang="en-US" sz="3200" dirty="0"/>
              <a:t>7 m</a:t>
            </a:r>
            <a:r>
              <a:rPr lang="cs-CZ" altLang="en-US" sz="2800" b="0" dirty="0">
                <a:solidFill>
                  <a:srgbClr val="FFFF00"/>
                </a:solidFill>
              </a:rPr>
              <a:t> </a:t>
            </a:r>
            <a:r>
              <a:rPr lang="cs-CZ" altLang="en-US" sz="2800" dirty="0">
                <a:solidFill>
                  <a:srgbClr val="FFFF00"/>
                </a:solidFill>
              </a:rPr>
              <a:t>skeletových</a:t>
            </a:r>
            <a:r>
              <a:rPr lang="cs-CZ" altLang="en-US" sz="2800" b="0" dirty="0">
                <a:solidFill>
                  <a:srgbClr val="FFFF00"/>
                </a:solidFill>
              </a:rPr>
              <a:t> kořenů, </a:t>
            </a:r>
            <a:r>
              <a:rPr lang="cs-CZ" altLang="en-US" sz="3600" dirty="0"/>
              <a:t>1 km</a:t>
            </a:r>
            <a:r>
              <a:rPr lang="cs-CZ" altLang="en-US" sz="2800" b="0" dirty="0">
                <a:solidFill>
                  <a:srgbClr val="FFFF00"/>
                </a:solidFill>
              </a:rPr>
              <a:t> jemných </a:t>
            </a:r>
            <a:r>
              <a:rPr lang="cs-CZ" altLang="en-US" sz="2800" dirty="0">
                <a:solidFill>
                  <a:srgbClr val="FFFF00"/>
                </a:solidFill>
              </a:rPr>
              <a:t>absorpčních</a:t>
            </a:r>
            <a:r>
              <a:rPr lang="cs-CZ" altLang="en-US" sz="2800" b="0" dirty="0">
                <a:solidFill>
                  <a:srgbClr val="FFFF00"/>
                </a:solidFill>
              </a:rPr>
              <a:t> kořenů a </a:t>
            </a:r>
            <a:r>
              <a:rPr lang="cs-CZ" altLang="en-US" sz="3600" dirty="0"/>
              <a:t>tisíce km</a:t>
            </a:r>
            <a:r>
              <a:rPr lang="cs-CZ" altLang="en-US" sz="2800" b="0" dirty="0">
                <a:solidFill>
                  <a:srgbClr val="FFFF00"/>
                </a:solidFill>
              </a:rPr>
              <a:t> hyf </a:t>
            </a:r>
            <a:r>
              <a:rPr lang="cs-CZ" altLang="en-US" sz="2800" b="0" dirty="0" err="1">
                <a:solidFill>
                  <a:srgbClr val="FFFF00"/>
                </a:solidFill>
              </a:rPr>
              <a:t>mykorrhitických</a:t>
            </a:r>
            <a:r>
              <a:rPr lang="cs-CZ" altLang="en-US" sz="2800" b="0" dirty="0">
                <a:solidFill>
                  <a:srgbClr val="FFFF00"/>
                </a:solidFill>
              </a:rPr>
              <a:t> </a:t>
            </a:r>
            <a:r>
              <a:rPr lang="cs-CZ" altLang="en-US" sz="2800" dirty="0">
                <a:solidFill>
                  <a:srgbClr val="FFFF00"/>
                </a:solidFill>
              </a:rPr>
              <a:t>hub</a:t>
            </a:r>
          </a:p>
        </p:txBody>
      </p:sp>
      <p:sp>
        <p:nvSpPr>
          <p:cNvPr id="99337" name="Text Box 1033"/>
          <p:cNvSpPr txBox="1">
            <a:spLocks noChangeArrowheads="1"/>
          </p:cNvSpPr>
          <p:nvPr/>
        </p:nvSpPr>
        <p:spPr bwMode="auto">
          <a:xfrm>
            <a:off x="0" y="1535113"/>
            <a:ext cx="2209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0"/>
              <a:t>Průměrná délka kořenů´= 3.5m</a:t>
            </a:r>
          </a:p>
        </p:txBody>
      </p:sp>
      <p:sp>
        <p:nvSpPr>
          <p:cNvPr id="99338" name="Line 1034"/>
          <p:cNvSpPr>
            <a:spLocks noChangeShapeType="1"/>
          </p:cNvSpPr>
          <p:nvPr/>
        </p:nvSpPr>
        <p:spPr bwMode="auto">
          <a:xfrm>
            <a:off x="3581400" y="1447800"/>
            <a:ext cx="152400" cy="1524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9" name="Line 1035"/>
          <p:cNvSpPr>
            <a:spLocks noChangeShapeType="1"/>
          </p:cNvSpPr>
          <p:nvPr/>
        </p:nvSpPr>
        <p:spPr bwMode="auto">
          <a:xfrm flipH="1">
            <a:off x="3581400" y="1600200"/>
            <a:ext cx="152400" cy="3810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41" name="Line 1037"/>
          <p:cNvSpPr>
            <a:spLocks noChangeShapeType="1"/>
          </p:cNvSpPr>
          <p:nvPr/>
        </p:nvSpPr>
        <p:spPr bwMode="auto">
          <a:xfrm flipH="1">
            <a:off x="1295400" y="1981200"/>
            <a:ext cx="2286000" cy="11430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42" name="Text Box 1038"/>
          <p:cNvSpPr txBox="1">
            <a:spLocks noChangeArrowheads="1"/>
          </p:cNvSpPr>
          <p:nvPr/>
        </p:nvSpPr>
        <p:spPr bwMode="auto">
          <a:xfrm>
            <a:off x="609600" y="2678113"/>
            <a:ext cx="7254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0"/>
              <a:t>15m</a:t>
            </a:r>
          </a:p>
        </p:txBody>
      </p:sp>
    </p:spTree>
    <p:extLst>
      <p:ext uri="{BB962C8B-B14F-4D97-AF65-F5344CB8AC3E}">
        <p14:creationId xmlns:p14="http://schemas.microsoft.com/office/powerpoint/2010/main" val="33619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 autoUpdateAnimBg="0"/>
      <p:bldP spid="99333" grpId="0" autoUpdateAnimBg="0"/>
      <p:bldP spid="99337" grpId="0" autoUpdateAnimBg="0"/>
      <p:bldP spid="99338" grpId="0" animBg="1"/>
      <p:bldP spid="99339" grpId="0" animBg="1"/>
      <p:bldP spid="99341" grpId="0" animBg="1"/>
      <p:bldP spid="9934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KorDg_d11 016J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44958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685800"/>
            <a:ext cx="441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/>
              <a:t>Rozdílná role povrchových a hlubokých kořenů (2 m)            . 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52400" y="3040063"/>
            <a:ext cx="441960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b="0"/>
              <a:t>Redistribuce vody </a:t>
            </a:r>
            <a:r>
              <a:rPr lang="cs-CZ" altLang="en-US" b="0">
                <a:solidFill>
                  <a:srgbClr val="00FFFF"/>
                </a:solidFill>
              </a:rPr>
              <a:t>rozhoduje za</a:t>
            </a:r>
            <a:r>
              <a:rPr lang="cs-CZ" altLang="en-US" b="0"/>
              <a:t> </a:t>
            </a:r>
            <a:r>
              <a:rPr lang="cs-CZ" altLang="en-US" sz="2800">
                <a:solidFill>
                  <a:srgbClr val="00FFFF"/>
                </a:solidFill>
              </a:rPr>
              <a:t>sucha</a:t>
            </a:r>
            <a:r>
              <a:rPr lang="cs-CZ" altLang="en-US" sz="2800" b="0"/>
              <a:t> </a:t>
            </a:r>
            <a:r>
              <a:rPr lang="cs-CZ" altLang="en-US" b="0"/>
              <a:t>o přežívání stromů i bylin</a:t>
            </a:r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1447800" y="1295400"/>
            <a:ext cx="990600" cy="6858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 flipH="1">
            <a:off x="3200400" y="1066800"/>
            <a:ext cx="152400" cy="4572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5719" name="Picture 7" descr="Scan102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733800"/>
            <a:ext cx="5410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200" b="0">
                <a:solidFill>
                  <a:srgbClr val="FFFF00"/>
                </a:solidFill>
              </a:rPr>
              <a:t>Obousměrná </a:t>
            </a:r>
            <a:r>
              <a:rPr lang="cs-CZ" altLang="en-US" sz="3200">
                <a:solidFill>
                  <a:srgbClr val="FFFF00"/>
                </a:solidFill>
              </a:rPr>
              <a:t>redistribuce vody</a:t>
            </a:r>
            <a:r>
              <a:rPr lang="cs-CZ" altLang="en-US" sz="3200" b="0">
                <a:solidFill>
                  <a:srgbClr val="FFFF00"/>
                </a:solidFill>
              </a:rPr>
              <a:t> mezi půdou a kořeny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0" y="3886200"/>
            <a:ext cx="36576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cs-CZ" altLang="en-US" sz="2800"/>
              <a:t>Bez kořenů</a:t>
            </a:r>
            <a:r>
              <a:rPr lang="cs-CZ" altLang="en-US" sz="2800" b="0"/>
              <a:t> </a:t>
            </a:r>
            <a:r>
              <a:rPr lang="cs-CZ" altLang="en-US" sz="2800"/>
              <a:t>stromů</a:t>
            </a:r>
            <a:r>
              <a:rPr lang="cs-CZ" altLang="en-US" b="0">
                <a:solidFill>
                  <a:srgbClr val="FF99CC"/>
                </a:solidFill>
              </a:rPr>
              <a:t> </a:t>
            </a:r>
            <a:r>
              <a:rPr lang="cs-CZ" altLang="en-US">
                <a:solidFill>
                  <a:srgbClr val="00FFFF"/>
                </a:solidFill>
              </a:rPr>
              <a:t>dochází k rozvrácení</a:t>
            </a:r>
            <a:r>
              <a:rPr lang="cs-CZ" altLang="en-US">
                <a:solidFill>
                  <a:srgbClr val="FF99CC"/>
                </a:solidFill>
              </a:rPr>
              <a:t> </a:t>
            </a:r>
            <a:r>
              <a:rPr lang="cs-CZ" altLang="en-US">
                <a:solidFill>
                  <a:srgbClr val="00FFFF"/>
                </a:solidFill>
              </a:rPr>
              <a:t>systému</a:t>
            </a:r>
            <a:r>
              <a:rPr lang="cs-CZ" altLang="en-US"/>
              <a:t> </a:t>
            </a:r>
            <a:r>
              <a:rPr lang="cs-CZ" altLang="en-US">
                <a:solidFill>
                  <a:srgbClr val="00FFFF"/>
                </a:solidFill>
              </a:rPr>
              <a:t>redistribuce vody</a:t>
            </a:r>
            <a:r>
              <a:rPr lang="cs-CZ" altLang="en-US"/>
              <a:t> </a:t>
            </a:r>
            <a:r>
              <a:rPr lang="cs-CZ" altLang="en-US" b="0"/>
              <a:t>mezi různými vrstvami půdy</a:t>
            </a:r>
            <a:r>
              <a:rPr lang="cs-CZ" altLang="en-US"/>
              <a:t> </a:t>
            </a:r>
            <a:r>
              <a:rPr lang="cs-CZ" altLang="en-US" b="0"/>
              <a:t>a za sucha dodávka vody na povrchu se vyskytujícím</a:t>
            </a:r>
            <a:r>
              <a:rPr lang="cs-CZ" altLang="en-US"/>
              <a:t> </a:t>
            </a:r>
            <a:r>
              <a:rPr lang="cs-CZ" altLang="en-US" b="0"/>
              <a:t>organismům</a:t>
            </a:r>
            <a:r>
              <a:rPr lang="cs-CZ" altLang="en-US"/>
              <a:t> =</a:t>
            </a:r>
            <a:r>
              <a:rPr lang="en-US" altLang="en-US"/>
              <a:t>&gt;</a:t>
            </a:r>
            <a:r>
              <a:rPr lang="cs-CZ" altLang="en-US"/>
              <a:t> likvidace druhů 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4572000" y="990600"/>
            <a:ext cx="4419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2800"/>
              <a:t>Globální a lokální efekt hydraulické redistribuce:</a:t>
            </a: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4724400" y="2095500"/>
            <a:ext cx="3733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Funkce ekosystému jestliže redistribuce funguje</a:t>
            </a:r>
          </a:p>
        </p:txBody>
      </p:sp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5105400" y="2895600"/>
            <a:ext cx="3886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Funkce eko systému jestliže redistribuce </a:t>
            </a:r>
            <a:r>
              <a:rPr lang="cs-CZ" altLang="en-US">
                <a:solidFill>
                  <a:srgbClr val="FFFF00"/>
                </a:solidFill>
              </a:rPr>
              <a:t>NE</a:t>
            </a:r>
            <a:r>
              <a:rPr lang="cs-CZ" altLang="en-US"/>
              <a:t>funguje</a:t>
            </a:r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 flipH="1">
            <a:off x="4800600" y="2743200"/>
            <a:ext cx="76200" cy="1905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4876800" y="2743200"/>
            <a:ext cx="228600" cy="2895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H="1">
            <a:off x="5334000" y="3429000"/>
            <a:ext cx="304800" cy="1219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 flipH="1">
            <a:off x="5486400" y="3429000"/>
            <a:ext cx="152400" cy="2819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33" name="Line 21"/>
          <p:cNvSpPr>
            <a:spLocks noChangeShapeType="1"/>
          </p:cNvSpPr>
          <p:nvPr/>
        </p:nvSpPr>
        <p:spPr bwMode="auto">
          <a:xfrm>
            <a:off x="7848600" y="3429000"/>
            <a:ext cx="30480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34" name="Line 22"/>
          <p:cNvSpPr>
            <a:spLocks noChangeShapeType="1"/>
          </p:cNvSpPr>
          <p:nvPr/>
        </p:nvSpPr>
        <p:spPr bwMode="auto">
          <a:xfrm>
            <a:off x="6629400" y="2667000"/>
            <a:ext cx="3810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utoUpdateAnimBg="0"/>
      <p:bldP spid="115716" grpId="0" autoUpdateAnimBg="0"/>
      <p:bldP spid="115717" grpId="0" animBg="1"/>
      <p:bldP spid="115718" grpId="0" animBg="1"/>
      <p:bldP spid="115723" grpId="0" autoUpdateAnimBg="0"/>
      <p:bldP spid="115724" grpId="0" autoUpdateAnimBg="0"/>
      <p:bldP spid="115725" grpId="0" autoUpdateAnimBg="0"/>
      <p:bldP spid="115727" grpId="0" autoUpdateAnimBg="0"/>
      <p:bldP spid="115728" grpId="0" autoUpdateAnimBg="0"/>
      <p:bldP spid="115729" grpId="0" animBg="1"/>
      <p:bldP spid="115730" grpId="0" animBg="1"/>
      <p:bldP spid="115731" grpId="0" animBg="1"/>
      <p:bldP spid="115732" grpId="0" animBg="1"/>
      <p:bldP spid="115733" grpId="0" animBg="1"/>
      <p:bldP spid="1157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VyberLesAmmon0911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9130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VyberLesAmmon0910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3581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VyberLesAmmon0912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0" y="2286000"/>
            <a:ext cx="306070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0" y="1600200"/>
            <a:ext cx="2895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3200"/>
              <a:t>Pralesní</a:t>
            </a:r>
            <a:r>
              <a:rPr lang="cs-CZ" altLang="en-US" b="0">
                <a:solidFill>
                  <a:srgbClr val="FFCCFF"/>
                </a:solidFill>
              </a:rPr>
              <a:t> rezervace v Bavorsku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200400" y="1600200"/>
            <a:ext cx="5943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b="0">
                <a:solidFill>
                  <a:srgbClr val="FFCCFF"/>
                </a:solidFill>
              </a:rPr>
              <a:t>Prostorová, věková a druhová struktura </a:t>
            </a:r>
            <a:r>
              <a:rPr lang="cs-CZ" altLang="en-US" sz="3200"/>
              <a:t>výběrného lesa</a:t>
            </a:r>
            <a:r>
              <a:rPr lang="cs-CZ" altLang="en-US" b="0">
                <a:solidFill>
                  <a:srgbClr val="FFCCFF"/>
                </a:solidFill>
              </a:rPr>
              <a:t> ve Švýcarsku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0" y="1295400"/>
            <a:ext cx="914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>
                <a:solidFill>
                  <a:srgbClr val="FF6600"/>
                </a:solidFill>
              </a:rPr>
              <a:t>W.Ammon 1937/2009: Výběrný princip v lesním hospodářství, Lesnická práce, 160p.;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0" y="147638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3200">
                <a:solidFill>
                  <a:srgbClr val="FDF705"/>
                </a:solidFill>
              </a:rPr>
              <a:t>Možná a žádoucí perspektiva šumavských lesů: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0" y="803275"/>
            <a:ext cx="9144000" cy="415925"/>
          </a:xfrm>
          <a:prstGeom prst="rect">
            <a:avLst/>
          </a:prstGeom>
          <a:solidFill>
            <a:srgbClr val="06FA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2800" b="0">
                <a:solidFill>
                  <a:schemeClr val="tx1"/>
                </a:solidFill>
              </a:rPr>
              <a:t>Les, kterému je věnována odborná péče a má charakter pralesa</a:t>
            </a:r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2971800" y="2286000"/>
            <a:ext cx="0" cy="4572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1828800" y="4038600"/>
            <a:ext cx="2438400" cy="415925"/>
          </a:xfrm>
          <a:prstGeom prst="rect">
            <a:avLst/>
          </a:prstGeom>
          <a:solidFill>
            <a:srgbClr val="06FA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800">
                <a:solidFill>
                  <a:schemeClr val="tx1"/>
                </a:solidFill>
              </a:rPr>
              <a:t>Kde je rozdíl?</a:t>
            </a:r>
          </a:p>
        </p:txBody>
      </p:sp>
      <p:sp>
        <p:nvSpPr>
          <p:cNvPr id="86034" name="Line 18"/>
          <p:cNvSpPr>
            <a:spLocks noChangeShapeType="1"/>
          </p:cNvSpPr>
          <p:nvPr/>
        </p:nvSpPr>
        <p:spPr bwMode="auto">
          <a:xfrm>
            <a:off x="2895600" y="4724400"/>
            <a:ext cx="990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5" name="Line 19"/>
          <p:cNvSpPr>
            <a:spLocks noChangeShapeType="1"/>
          </p:cNvSpPr>
          <p:nvPr/>
        </p:nvSpPr>
        <p:spPr bwMode="auto">
          <a:xfrm flipH="1">
            <a:off x="2133600" y="4724400"/>
            <a:ext cx="762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990600" y="6202363"/>
            <a:ext cx="7391400" cy="647700"/>
          </a:xfrm>
          <a:prstGeom prst="rect">
            <a:avLst/>
          </a:prstGeom>
          <a:solidFill>
            <a:srgbClr val="06FA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>
                <a:solidFill>
                  <a:schemeClr val="tx1"/>
                </a:solidFill>
              </a:rPr>
              <a:t>Oba typy porostů maximálně využívají porostní prostor a při tom jsou strukturálně i funkčně stabilní </a:t>
            </a:r>
          </a:p>
        </p:txBody>
      </p:sp>
    </p:spTree>
    <p:extLst>
      <p:ext uri="{BB962C8B-B14F-4D97-AF65-F5344CB8AC3E}">
        <p14:creationId xmlns:p14="http://schemas.microsoft.com/office/powerpoint/2010/main" val="19285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utoUpdateAnimBg="0"/>
      <p:bldP spid="86026" grpId="0" autoUpdateAnimBg="0"/>
      <p:bldP spid="86027" grpId="0" autoUpdateAnimBg="0"/>
      <p:bldP spid="86029" grpId="0" autoUpdateAnimBg="0"/>
      <p:bldP spid="86030" grpId="0" animBg="1" autoUpdateAnimBg="0"/>
      <p:bldP spid="86032" grpId="0" animBg="1"/>
      <p:bldP spid="86033" grpId="0" animBg="1" autoUpdateAnimBg="0"/>
      <p:bldP spid="86034" grpId="0" animBg="1"/>
      <p:bldP spid="86035" grpId="0" animBg="1"/>
      <p:bldP spid="86038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b="1" dirty="0" smtClean="0"/>
              <a:t>Zadržováním vody, obnovou </a:t>
            </a:r>
            <a:r>
              <a:rPr lang="cs-CZ" sz="2400" b="1" dirty="0"/>
              <a:t>lesa v degradované krajině lze vrátit srážky, vodu, obnovit úrodnost  a ztlumit extrémy počasí.</a:t>
            </a:r>
            <a:endParaRPr lang="en-US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cs-CZ" sz="2400" dirty="0" smtClean="0"/>
              <a:t>Napodobování </a:t>
            </a:r>
            <a:r>
              <a:rPr lang="cs-CZ" sz="2400" dirty="0"/>
              <a:t>vertikální struktury lesa v kulturní krajině je strategií jejího setrvalého užívání, </a:t>
            </a:r>
            <a:r>
              <a:rPr lang="cs-CZ" sz="2400" dirty="0" smtClean="0"/>
              <a:t>obnovený </a:t>
            </a:r>
            <a:r>
              <a:rPr lang="cs-CZ" sz="2400" dirty="0"/>
              <a:t>krátký oběh vody zaručuje distribuci sluneční energie přes výpar, vyrovnávání teplot, recyklaci živin, primární produkci, obnovu půdy (ukládání uhlíku): - </a:t>
            </a:r>
            <a:endParaRPr lang="cs-CZ" sz="2400" dirty="0" smtClean="0"/>
          </a:p>
          <a:p>
            <a:pPr lvl="0"/>
            <a:r>
              <a:rPr lang="cs-CZ" sz="2400" dirty="0" err="1" smtClean="0"/>
              <a:t>Rajastan</a:t>
            </a:r>
            <a:r>
              <a:rPr lang="cs-CZ" sz="2400" dirty="0" smtClean="0"/>
              <a:t> </a:t>
            </a:r>
            <a:r>
              <a:rPr lang="cs-CZ" sz="2400" dirty="0"/>
              <a:t>v Indii, </a:t>
            </a:r>
            <a:r>
              <a:rPr lang="cs-CZ" sz="2400" b="1" dirty="0"/>
              <a:t>zakládání terasovitých drobných vodních nádrží </a:t>
            </a:r>
            <a:r>
              <a:rPr lang="cs-CZ" sz="2400" dirty="0"/>
              <a:t>na dešťovou </a:t>
            </a:r>
            <a:r>
              <a:rPr lang="cs-CZ" sz="2400" dirty="0" smtClean="0"/>
              <a:t>vodu, </a:t>
            </a:r>
            <a:r>
              <a:rPr lang="cs-CZ" sz="2400" dirty="0"/>
              <a:t>obnova lesa ze 7% na 40% </a:t>
            </a:r>
            <a:r>
              <a:rPr lang="cs-CZ" sz="2400" dirty="0" smtClean="0"/>
              <a:t>pokryvu, </a:t>
            </a:r>
            <a:r>
              <a:rPr lang="cs-CZ" sz="2400" dirty="0"/>
              <a:t>1000km</a:t>
            </a:r>
            <a:r>
              <a:rPr lang="cs-CZ" sz="2400" baseline="30000" dirty="0"/>
              <a:t>2</a:t>
            </a:r>
            <a:r>
              <a:rPr lang="cs-CZ" sz="2400" dirty="0"/>
              <a:t> (</a:t>
            </a:r>
            <a:r>
              <a:rPr lang="cs-CZ" sz="2400" dirty="0" err="1"/>
              <a:t>Bhatacharya</a:t>
            </a:r>
            <a:r>
              <a:rPr lang="cs-CZ" sz="2400" dirty="0"/>
              <a:t>, 2015). </a:t>
            </a:r>
            <a:endParaRPr lang="cs-CZ" sz="2400" dirty="0" smtClean="0"/>
          </a:p>
          <a:p>
            <a:pPr lvl="0"/>
            <a:r>
              <a:rPr lang="cs-CZ" sz="2400" dirty="0" err="1" smtClean="0"/>
              <a:t>Darewadi</a:t>
            </a:r>
            <a:r>
              <a:rPr lang="cs-CZ" sz="2400" dirty="0"/>
              <a:t>, Indie, na 1500ha aridní půdy byla obnovena trvalá vegetace, zadržování dešťové vody, zvýšila se hladina vody ve studních, obnovena zemědělská produkce, </a:t>
            </a:r>
            <a:r>
              <a:rPr lang="cs-CZ" sz="2400" dirty="0" smtClean="0"/>
              <a:t> </a:t>
            </a:r>
            <a:r>
              <a:rPr lang="cs-CZ" sz="2400" dirty="0"/>
              <a:t>(</a:t>
            </a:r>
            <a:r>
              <a:rPr lang="cs-CZ" sz="2400" dirty="0" err="1"/>
              <a:t>Rao</a:t>
            </a:r>
            <a:r>
              <a:rPr lang="cs-CZ" sz="2400" dirty="0"/>
              <a:t>, </a:t>
            </a:r>
            <a:r>
              <a:rPr lang="cs-CZ" sz="2400" dirty="0" err="1"/>
              <a:t>Mathur</a:t>
            </a:r>
            <a:r>
              <a:rPr lang="cs-CZ" sz="2400" dirty="0"/>
              <a:t> 2012). </a:t>
            </a:r>
            <a:endParaRPr lang="cs-CZ" sz="2400" dirty="0" smtClean="0"/>
          </a:p>
          <a:p>
            <a:pPr lvl="0"/>
            <a:r>
              <a:rPr lang="cs-CZ" sz="2400" dirty="0" smtClean="0"/>
              <a:t> </a:t>
            </a:r>
            <a:r>
              <a:rPr lang="cs-CZ" sz="2400" dirty="0" err="1"/>
              <a:t>Tamera</a:t>
            </a:r>
            <a:r>
              <a:rPr lang="cs-CZ" sz="2400" dirty="0"/>
              <a:t> (Portugalsko), Natural </a:t>
            </a:r>
            <a:r>
              <a:rPr lang="cs-CZ" sz="2400" dirty="0" err="1"/>
              <a:t>Sequence</a:t>
            </a:r>
            <a:r>
              <a:rPr lang="cs-CZ" sz="2400" dirty="0"/>
              <a:t> </a:t>
            </a:r>
            <a:r>
              <a:rPr lang="cs-CZ" sz="2400" dirty="0" err="1"/>
              <a:t>Farming</a:t>
            </a:r>
            <a:r>
              <a:rPr lang="cs-CZ" sz="2400" dirty="0"/>
              <a:t> Austrálie (Peter </a:t>
            </a:r>
            <a:r>
              <a:rPr lang="cs-CZ" sz="2400" dirty="0" err="1"/>
              <a:t>Andrews</a:t>
            </a:r>
            <a:r>
              <a:rPr lang="cs-CZ" sz="2400" dirty="0"/>
              <a:t>), Keňa (</a:t>
            </a:r>
            <a:r>
              <a:rPr lang="cs-CZ" sz="2400" dirty="0" err="1"/>
              <a:t>Macharia</a:t>
            </a:r>
            <a:r>
              <a:rPr lang="cs-CZ" sz="2400" dirty="0"/>
              <a:t>, </a:t>
            </a:r>
            <a:r>
              <a:rPr lang="cs-CZ" sz="2400" dirty="0" err="1"/>
              <a:t>Oserian</a:t>
            </a:r>
            <a:r>
              <a:rPr lang="cs-CZ" sz="2400" dirty="0"/>
              <a:t> </a:t>
            </a:r>
            <a:r>
              <a:rPr lang="cs-CZ" sz="2400" dirty="0" err="1"/>
              <a:t>Farm</a:t>
            </a:r>
            <a:r>
              <a:rPr lang="cs-CZ" sz="2400" dirty="0"/>
              <a:t>). </a:t>
            </a:r>
            <a:r>
              <a:rPr lang="cs-CZ" sz="2400" dirty="0" smtClean="0"/>
              <a:t> </a:t>
            </a:r>
          </a:p>
          <a:p>
            <a:pPr lvl="0"/>
            <a:r>
              <a:rPr lang="cs-CZ" sz="2400" dirty="0" smtClean="0"/>
              <a:t>Vykácej les (</a:t>
            </a:r>
            <a:r>
              <a:rPr lang="cs-CZ" sz="2400" dirty="0" err="1" smtClean="0"/>
              <a:t>Sci</a:t>
            </a:r>
            <a:r>
              <a:rPr lang="cs-CZ" sz="2400" dirty="0" smtClean="0"/>
              <a:t> </a:t>
            </a:r>
            <a:r>
              <a:rPr lang="cs-CZ" sz="2400" dirty="0" err="1" smtClean="0"/>
              <a:t>Am</a:t>
            </a:r>
            <a:r>
              <a:rPr lang="cs-CZ" sz="2400" dirty="0" smtClean="0"/>
              <a:t>), FG </a:t>
            </a:r>
            <a:r>
              <a:rPr lang="cs-CZ" sz="2400" dirty="0" err="1" smtClean="0"/>
              <a:t>review</a:t>
            </a:r>
            <a:r>
              <a:rPr lang="cs-CZ" sz="2400" dirty="0" smtClean="0"/>
              <a:t>, INTECOL 2018)</a:t>
            </a:r>
          </a:p>
          <a:p>
            <a:pPr lvl="0"/>
            <a:r>
              <a:rPr lang="cs-CZ" sz="2400" dirty="0" smtClean="0"/>
              <a:t>Připravují se rozsáhlé projekty na Arabském poloostrově </a:t>
            </a:r>
          </a:p>
          <a:p>
            <a:pPr marL="0" lvl="0" indent="0">
              <a:buNone/>
            </a:pPr>
            <a:endParaRPr lang="cs-C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333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Positivní příklady obnovy krajiny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212725"/>
            <a:ext cx="437356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Zástupný symbol obsahu 1"/>
          <p:cNvSpPr txBox="1">
            <a:spLocks/>
          </p:cNvSpPr>
          <p:nvPr/>
        </p:nvSpPr>
        <p:spPr bwMode="auto">
          <a:xfrm>
            <a:off x="374650" y="2781302"/>
            <a:ext cx="8507413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76263" indent="-2730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55663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1430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1462088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k-SK" altLang="cs-CZ" sz="2400">
                <a:solidFill>
                  <a:srgbClr val="0070C0"/>
                </a:solidFill>
              </a:rPr>
              <a:t>WOTR – založená 1992</a:t>
            </a:r>
          </a:p>
          <a:p>
            <a:pPr>
              <a:spcBef>
                <a:spcPct val="0"/>
              </a:spcBef>
            </a:pPr>
            <a:r>
              <a:rPr lang="sk-SK" altLang="cs-CZ" sz="2400">
                <a:solidFill>
                  <a:srgbClr val="0070C0"/>
                </a:solidFill>
              </a:rPr>
              <a:t>O. Hermann Bacher, SJ - otec revitalizácie povodí v Indii</a:t>
            </a:r>
            <a:endParaRPr lang="sk-SK" altLang="cs-CZ" sz="2400">
              <a:solidFill>
                <a:srgbClr val="0070C0"/>
              </a:solidFill>
              <a:ea typeface="Times New Roman" pitchFamily="18" charset="0"/>
              <a:cs typeface="Optima"/>
            </a:endParaRPr>
          </a:p>
          <a:p>
            <a:pPr>
              <a:spcBef>
                <a:spcPct val="0"/>
              </a:spcBef>
            </a:pP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Wasundhra </a:t>
            </a:r>
            <a:r>
              <a:rPr lang="sk-SK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 /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Sanskrit</a:t>
            </a:r>
            <a:r>
              <a:rPr lang="sk-SK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/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 </a:t>
            </a:r>
            <a:r>
              <a:rPr lang="en-US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= 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‘Zem’ (v </a:t>
            </a:r>
            <a:r>
              <a:rPr lang="sk-SK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kontexte súcitu, starostlivosti, spoluzodpovednosti, harmónie...)</a:t>
            </a:r>
            <a:endParaRPr lang="en-GB" altLang="cs-CZ" sz="2400">
              <a:solidFill>
                <a:srgbClr val="0070C0"/>
              </a:solidFill>
              <a:ea typeface="Times New Roman" pitchFamily="18" charset="0"/>
              <a:cs typeface="Optima"/>
            </a:endParaRPr>
          </a:p>
          <a:p>
            <a:pPr>
              <a:spcBef>
                <a:spcPct val="0"/>
              </a:spcBef>
            </a:pP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WASUNDHRA </a:t>
            </a:r>
            <a:r>
              <a:rPr lang="sk-SK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je tiež 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a</a:t>
            </a:r>
            <a:r>
              <a:rPr lang="sk-SK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k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ronym: </a:t>
            </a:r>
            <a:endParaRPr lang="sk-SK" altLang="cs-CZ" sz="2400">
              <a:solidFill>
                <a:srgbClr val="0070C0"/>
              </a:solidFill>
              <a:ea typeface="Times New Roman" pitchFamily="18" charset="0"/>
              <a:cs typeface="Optima"/>
            </a:endParaRPr>
          </a:p>
          <a:p>
            <a:pPr>
              <a:spcBef>
                <a:spcPct val="0"/>
              </a:spcBef>
            </a:pP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‘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W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OTR is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A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ttentive to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S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ocial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U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nity,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N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ature,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D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evelopment and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H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umanity in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R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ural </a:t>
            </a:r>
            <a:r>
              <a:rPr lang="en-GB" altLang="cs-CZ" sz="2400" b="1" u="sng">
                <a:solidFill>
                  <a:srgbClr val="0070C0"/>
                </a:solidFill>
                <a:ea typeface="Times New Roman" pitchFamily="18" charset="0"/>
                <a:cs typeface="Optima"/>
              </a:rPr>
              <a:t>A</a:t>
            </a:r>
            <a:r>
              <a:rPr lang="en-GB" altLang="cs-CZ" sz="2400">
                <a:solidFill>
                  <a:srgbClr val="0070C0"/>
                </a:solidFill>
                <a:ea typeface="Times New Roman" pitchFamily="18" charset="0"/>
                <a:cs typeface="Optima"/>
              </a:rPr>
              <a:t>reas.’</a:t>
            </a:r>
            <a:endParaRPr lang="sk-SK" altLang="cs-CZ" sz="2400">
              <a:solidFill>
                <a:srgbClr val="0070C0"/>
              </a:solidFill>
              <a:ea typeface="Times New Roman" pitchFamily="18" charset="0"/>
              <a:cs typeface="Optima"/>
            </a:endParaRPr>
          </a:p>
          <a:p>
            <a:pPr eaLnBrk="1" hangingPunct="1">
              <a:buClr>
                <a:schemeClr val="accent1"/>
              </a:buClr>
            </a:pPr>
            <a:r>
              <a:rPr lang="sk-SK" altLang="cs-CZ" sz="2400">
                <a:solidFill>
                  <a:srgbClr val="0070C0"/>
                </a:solidFill>
              </a:rPr>
              <a:t>Úsilie o holistické riešenia, ktoré sú „v súlade s Božou prírodou,“ nie také, ktoré s ňou kolidujú</a:t>
            </a:r>
          </a:p>
        </p:txBody>
      </p:sp>
      <p:pic>
        <p:nvPicPr>
          <p:cNvPr id="10240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09563"/>
            <a:ext cx="25273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sk-SK" dirty="0"/>
              <a:t>Zadržiavanie a vsakovanie </a:t>
            </a:r>
            <a:r>
              <a:rPr lang="sk-SK" dirty="0" smtClean="0"/>
              <a:t>vody </a:t>
            </a:r>
            <a:br>
              <a:rPr lang="sk-SK" dirty="0" smtClean="0"/>
            </a:br>
            <a:r>
              <a:rPr lang="sk-SK" dirty="0" smtClean="0"/>
              <a:t>v krajine – od rozvodnice do údolia</a:t>
            </a:r>
            <a:endParaRPr lang="sk-SK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1" y="1700213"/>
            <a:ext cx="67675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9" y="1343025"/>
            <a:ext cx="800576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8950" y="476250"/>
            <a:ext cx="8229600" cy="1252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dirty="0" smtClean="0"/>
              <a:t>Spomaľovanie odtoku </a:t>
            </a:r>
            <a:r>
              <a:rPr lang="sk-SK" dirty="0"/>
              <a:t>vody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 </a:t>
            </a:r>
            <a:r>
              <a:rPr lang="sk-SK" dirty="0"/>
              <a:t>korytách tokov...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6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8"/>
          <p:cNvSpPr>
            <a:spLocks noGrp="1"/>
          </p:cNvSpPr>
          <p:nvPr>
            <p:ph type="title"/>
          </p:nvPr>
        </p:nvSpPr>
        <p:spPr>
          <a:xfrm>
            <a:off x="0" y="115890"/>
            <a:ext cx="9036050" cy="1081087"/>
          </a:xfrm>
        </p:spPr>
        <p:txBody>
          <a:bodyPr/>
          <a:lstStyle/>
          <a:p>
            <a:r>
              <a:rPr lang="sk-SK" altLang="cs-CZ" sz="3200" smtClean="0"/>
              <a:t>O. Hermann Bacher : „Ak to pôjde v Darewadi, </a:t>
            </a:r>
            <a:br>
              <a:rPr lang="sk-SK" altLang="cs-CZ" sz="3200" smtClean="0"/>
            </a:br>
            <a:r>
              <a:rPr lang="sk-SK" altLang="cs-CZ" sz="3200" smtClean="0"/>
              <a:t>tak to pôjde kdekoľvek...“ </a:t>
            </a:r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427539" y="1304926"/>
            <a:ext cx="4465637" cy="55530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- náklady v </a:t>
            </a:r>
            <a:r>
              <a:rPr lang="sk-SK" dirty="0" err="1" smtClean="0">
                <a:solidFill>
                  <a:schemeClr val="bg2">
                    <a:lumMod val="25000"/>
                  </a:schemeClr>
                </a:solidFill>
              </a:rPr>
              <a:t>Darewadi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 (1500 ha) boli len 12 miliónov </a:t>
            </a:r>
            <a:r>
              <a:rPr lang="sk-SK" dirty="0" err="1" smtClean="0">
                <a:solidFill>
                  <a:schemeClr val="bg2">
                    <a:lumMod val="25000"/>
                  </a:schemeClr>
                </a:solidFill>
              </a:rPr>
              <a:t>rupií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 (cca 270.000 € v kurzoch v r. 1996)</a:t>
            </a:r>
          </a:p>
          <a:p>
            <a:pPr>
              <a:defRPr/>
            </a:pP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Výnosy z poľnohospodárstva stúpli približne 6x a dosiahli 56 miliónov </a:t>
            </a:r>
            <a:r>
              <a:rPr lang="sk-SK" dirty="0" err="1" smtClean="0">
                <a:solidFill>
                  <a:schemeClr val="bg2">
                    <a:lumMod val="25000"/>
                  </a:schemeClr>
                </a:solidFill>
              </a:rPr>
              <a:t>rupií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 (cca 850.000 €) </a:t>
            </a:r>
          </a:p>
          <a:p>
            <a:pPr>
              <a:defRPr/>
            </a:pP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Počet studní stúpol 20x, plocha poľnohospodársky obrábanej pôdy 2x, vlastníci televízorov 40x, motorky z 0 na 83. Objavili sa i prvé štyri traktory. </a:t>
            </a:r>
          </a:p>
          <a:p>
            <a:pPr>
              <a:defRPr/>
            </a:pP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obyvateľstvo sa začalo vracať späť z miest </a:t>
            </a:r>
            <a:endParaRPr lang="sk-SK" dirty="0" smtClean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1" y="3952876"/>
            <a:ext cx="39592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1304925"/>
            <a:ext cx="38481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Zástupný symbol textu 9"/>
          <p:cNvSpPr>
            <a:spLocks noGrp="1"/>
          </p:cNvSpPr>
          <p:nvPr>
            <p:ph type="body" idx="1"/>
          </p:nvPr>
        </p:nvSpPr>
        <p:spPr>
          <a:xfrm>
            <a:off x="233363" y="1196977"/>
            <a:ext cx="3821112" cy="639763"/>
          </a:xfrm>
        </p:spPr>
        <p:txBody>
          <a:bodyPr/>
          <a:lstStyle/>
          <a:p>
            <a:r>
              <a:rPr lang="sk-SK" altLang="cs-CZ" sz="2800" smtClean="0"/>
              <a:t>Darewadi v r. 1996</a:t>
            </a:r>
          </a:p>
        </p:txBody>
      </p:sp>
      <p:sp>
        <p:nvSpPr>
          <p:cNvPr id="106503" name="Zástupný symbol textu 11"/>
          <p:cNvSpPr>
            <a:spLocks noGrp="1"/>
          </p:cNvSpPr>
          <p:nvPr>
            <p:ph type="body" sz="quarter" idx="3"/>
          </p:nvPr>
        </p:nvSpPr>
        <p:spPr>
          <a:xfrm>
            <a:off x="595313" y="3860802"/>
            <a:ext cx="3097212" cy="639763"/>
          </a:xfrm>
        </p:spPr>
        <p:txBody>
          <a:bodyPr/>
          <a:lstStyle/>
          <a:p>
            <a:r>
              <a:rPr lang="sk-SK" altLang="cs-CZ" sz="2800" smtClean="0"/>
              <a:t>...a v r. 2009</a:t>
            </a:r>
          </a:p>
        </p:txBody>
      </p:sp>
    </p:spTree>
    <p:extLst>
      <p:ext uri="{BB962C8B-B14F-4D97-AF65-F5344CB8AC3E}">
        <p14:creationId xmlns:p14="http://schemas.microsoft.com/office/powerpoint/2010/main" val="39210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8" y="1844677"/>
            <a:ext cx="864076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Nadpis 8"/>
          <p:cNvSpPr>
            <a:spLocks noGrp="1"/>
          </p:cNvSpPr>
          <p:nvPr>
            <p:ph type="title"/>
          </p:nvPr>
        </p:nvSpPr>
        <p:spPr>
          <a:xfrm>
            <a:off x="80964" y="87315"/>
            <a:ext cx="8812212" cy="1506537"/>
          </a:xfrm>
        </p:spPr>
        <p:txBody>
          <a:bodyPr/>
          <a:lstStyle/>
          <a:p>
            <a:pPr algn="ctr"/>
            <a:r>
              <a:rPr lang="sk-SK" altLang="cs-CZ" sz="3600" smtClean="0"/>
              <a:t>Zvyšovanie hladiny podzemnej vody (Darewadi)</a:t>
            </a:r>
          </a:p>
        </p:txBody>
      </p:sp>
    </p:spTree>
    <p:extLst>
      <p:ext uri="{BB962C8B-B14F-4D97-AF65-F5344CB8AC3E}">
        <p14:creationId xmlns:p14="http://schemas.microsoft.com/office/powerpoint/2010/main" val="3625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087" y="76524"/>
            <a:ext cx="295870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Obrázek 4" descr="kukurice_popis_CZ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212" y="3068638"/>
            <a:ext cx="3833813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118449" y="4044054"/>
            <a:ext cx="178077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Vysoké teploty povrchu </a:t>
            </a:r>
            <a:r>
              <a:rPr lang="cs-CZ" altLang="cs-CZ" dirty="0" smtClean="0"/>
              <a:t>půdy u plodin způsobují </a:t>
            </a:r>
            <a:r>
              <a:rPr lang="cs-CZ" altLang="cs-CZ" dirty="0"/>
              <a:t>ztrátu vody </a:t>
            </a:r>
          </a:p>
          <a:p>
            <a:r>
              <a:rPr lang="cs-CZ" altLang="cs-CZ" dirty="0"/>
              <a:t>vzestupným prouděním </a:t>
            </a:r>
          </a:p>
          <a:p>
            <a:r>
              <a:rPr lang="cs-CZ" altLang="cs-CZ" dirty="0"/>
              <a:t>v</a:t>
            </a:r>
            <a:r>
              <a:rPr lang="cs-CZ" altLang="cs-CZ" dirty="0" smtClean="0"/>
              <a:t>zduchu</a:t>
            </a:r>
          </a:p>
          <a:p>
            <a:endParaRPr lang="cs-CZ" altLang="cs-CZ" dirty="0" smtClean="0"/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55" y="156718"/>
            <a:ext cx="3959270" cy="36475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55" y="3884441"/>
            <a:ext cx="2904548" cy="29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47921" y="19888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sz="2400" dirty="0" smtClean="0"/>
              <a:t> </a:t>
            </a:r>
            <a:r>
              <a:rPr lang="cs-CZ" sz="1800" dirty="0"/>
              <a:t>Projekt </a:t>
            </a:r>
            <a:r>
              <a:rPr lang="cs-CZ" sz="1800" dirty="0" smtClean="0"/>
              <a:t>TL01000294:</a:t>
            </a:r>
          </a:p>
          <a:p>
            <a:pPr marL="0" indent="0" algn="ctr">
              <a:buNone/>
            </a:pPr>
            <a:r>
              <a:rPr lang="cs-CZ" sz="1800" dirty="0" smtClean="0"/>
              <a:t> </a:t>
            </a:r>
            <a:r>
              <a:rPr lang="en-US" sz="2400" b="1" dirty="0" err="1" smtClean="0"/>
              <a:t>Sluneční</a:t>
            </a:r>
            <a:r>
              <a:rPr lang="en-US" sz="2400" b="1" dirty="0" smtClean="0"/>
              <a:t> </a:t>
            </a:r>
            <a:r>
              <a:rPr lang="en-US" sz="2400" b="1" dirty="0" err="1"/>
              <a:t>energie</a:t>
            </a:r>
            <a:r>
              <a:rPr lang="en-US" sz="2400" b="1" dirty="0"/>
              <a:t>, </a:t>
            </a:r>
            <a:r>
              <a:rPr lang="en-US" sz="2400" b="1" dirty="0" err="1"/>
              <a:t>voda</a:t>
            </a:r>
            <a:r>
              <a:rPr lang="en-US" sz="2400" b="1" dirty="0"/>
              <a:t> v </a:t>
            </a:r>
            <a:r>
              <a:rPr lang="en-US" sz="2400" b="1" dirty="0" err="1"/>
              <a:t>krajině</a:t>
            </a:r>
            <a:r>
              <a:rPr lang="en-US" sz="2400" b="1" dirty="0"/>
              <a:t>, </a:t>
            </a:r>
            <a:r>
              <a:rPr lang="en-US" sz="2400" b="1" dirty="0" err="1"/>
              <a:t>vegetace</a:t>
            </a:r>
            <a:r>
              <a:rPr lang="en-US" sz="2400" b="1" dirty="0"/>
              <a:t>: </a:t>
            </a:r>
            <a:r>
              <a:rPr lang="en-US" sz="2400" b="1" dirty="0" err="1"/>
              <a:t>nová</a:t>
            </a:r>
            <a:r>
              <a:rPr lang="en-US" sz="2400" b="1" dirty="0"/>
              <a:t> </a:t>
            </a:r>
            <a:r>
              <a:rPr lang="en-US" sz="2400" b="1" dirty="0" err="1"/>
              <a:t>metodika</a:t>
            </a:r>
            <a:r>
              <a:rPr lang="en-US" sz="2400" b="1" dirty="0"/>
              <a:t> </a:t>
            </a:r>
            <a:r>
              <a:rPr lang="en-US" sz="2400" b="1" dirty="0" err="1"/>
              <a:t>vzdělávání</a:t>
            </a:r>
            <a:r>
              <a:rPr lang="en-US" sz="2400" b="1" dirty="0"/>
              <a:t> </a:t>
            </a:r>
            <a:r>
              <a:rPr lang="en-US" sz="2400" b="1" dirty="0" err="1"/>
              <a:t>pracovníků</a:t>
            </a:r>
            <a:r>
              <a:rPr lang="en-US" sz="2400" b="1" dirty="0"/>
              <a:t> </a:t>
            </a:r>
            <a:r>
              <a:rPr lang="en-US" sz="2400" b="1" dirty="0" err="1"/>
              <a:t>městských</a:t>
            </a:r>
            <a:r>
              <a:rPr lang="en-US" sz="2400" b="1" dirty="0"/>
              <a:t> </a:t>
            </a:r>
            <a:r>
              <a:rPr lang="en-US" sz="2400" b="1" dirty="0" err="1"/>
              <a:t>úřadů</a:t>
            </a:r>
            <a:r>
              <a:rPr lang="en-US" sz="2400" b="1" dirty="0"/>
              <a:t> a </a:t>
            </a:r>
            <a:r>
              <a:rPr lang="en-US" sz="2400" b="1" dirty="0" err="1"/>
              <a:t>inovace</a:t>
            </a:r>
            <a:r>
              <a:rPr lang="en-US" sz="2400" b="1" dirty="0"/>
              <a:t> </a:t>
            </a:r>
            <a:r>
              <a:rPr lang="en-US" sz="2400" b="1" dirty="0" err="1"/>
              <a:t>školní</a:t>
            </a:r>
            <a:r>
              <a:rPr lang="en-US" sz="2400" b="1" dirty="0"/>
              <a:t> </a:t>
            </a:r>
            <a:r>
              <a:rPr lang="en-US" sz="2400" b="1" dirty="0" err="1"/>
              <a:t>výuky</a:t>
            </a:r>
            <a:r>
              <a:rPr lang="en-US" sz="2400" b="1" dirty="0"/>
              <a:t> k </a:t>
            </a:r>
            <a:r>
              <a:rPr lang="en-US" sz="2400" b="1" dirty="0" err="1"/>
              <a:t>tématu</a:t>
            </a:r>
            <a:r>
              <a:rPr lang="en-US" sz="2400" b="1" dirty="0"/>
              <a:t> </a:t>
            </a:r>
            <a:r>
              <a:rPr lang="en-US" sz="2400" b="1" dirty="0" err="1"/>
              <a:t>efektu</a:t>
            </a:r>
            <a:r>
              <a:rPr lang="en-US" sz="2400" b="1" dirty="0"/>
              <a:t> </a:t>
            </a:r>
            <a:r>
              <a:rPr lang="en-US" sz="2400" b="1" dirty="0" err="1"/>
              <a:t>hospodářských</a:t>
            </a:r>
            <a:r>
              <a:rPr lang="en-US" sz="2400" b="1" dirty="0"/>
              <a:t> </a:t>
            </a:r>
            <a:r>
              <a:rPr lang="en-US" sz="2400" b="1" dirty="0" err="1"/>
              <a:t>zásahů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regionální</a:t>
            </a:r>
            <a:r>
              <a:rPr lang="en-US" sz="2400" b="1" dirty="0"/>
              <a:t> </a:t>
            </a:r>
            <a:r>
              <a:rPr lang="en-US" sz="2400" b="1" dirty="0" err="1"/>
              <a:t>klima</a:t>
            </a:r>
            <a:r>
              <a:rPr lang="en-US" sz="2400" b="1" dirty="0"/>
              <a:t> 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000" b="1" i="1" dirty="0"/>
              <a:t>Metodické listy pro pracovníky městských úřadů – pilotní </a:t>
            </a:r>
            <a:r>
              <a:rPr lang="cs-CZ" sz="2000" b="1" i="1" dirty="0" smtClean="0"/>
              <a:t>verze</a:t>
            </a:r>
            <a:r>
              <a:rPr lang="en-US" sz="2400" dirty="0"/>
              <a:t>	</a:t>
            </a:r>
            <a:endParaRPr lang="cs-CZ" sz="1200" dirty="0"/>
          </a:p>
          <a:p>
            <a:pPr marL="0" indent="0" algn="ctr">
              <a:buNone/>
            </a:pPr>
            <a:r>
              <a:rPr lang="cs-CZ" sz="1200" i="1" dirty="0" smtClean="0"/>
              <a:t>(</a:t>
            </a:r>
            <a:r>
              <a:rPr lang="en-US" sz="1200" i="1" dirty="0" smtClean="0"/>
              <a:t>Program </a:t>
            </a:r>
            <a:r>
              <a:rPr lang="en-US" sz="1200" i="1" dirty="0" err="1"/>
              <a:t>na</a:t>
            </a:r>
            <a:r>
              <a:rPr lang="en-US" sz="1200" i="1" dirty="0"/>
              <a:t> </a:t>
            </a:r>
            <a:r>
              <a:rPr lang="en-US" sz="1200" i="1" dirty="0" err="1"/>
              <a:t>podporu</a:t>
            </a:r>
            <a:r>
              <a:rPr lang="en-US" sz="1200" i="1" dirty="0"/>
              <a:t> </a:t>
            </a:r>
            <a:r>
              <a:rPr lang="en-US" sz="1200" i="1" dirty="0" err="1"/>
              <a:t>aplikovaného</a:t>
            </a:r>
            <a:r>
              <a:rPr lang="en-US" sz="1200" i="1" dirty="0"/>
              <a:t> </a:t>
            </a:r>
            <a:r>
              <a:rPr lang="en-US" sz="1200" i="1" dirty="0" err="1"/>
              <a:t>společenskovědního</a:t>
            </a:r>
            <a:r>
              <a:rPr lang="en-US" sz="1200" i="1" dirty="0"/>
              <a:t> a </a:t>
            </a:r>
            <a:r>
              <a:rPr lang="en-US" sz="1200" i="1" dirty="0" err="1"/>
              <a:t>humanitního</a:t>
            </a:r>
            <a:r>
              <a:rPr lang="en-US" sz="1200" i="1" dirty="0"/>
              <a:t> </a:t>
            </a:r>
            <a:r>
              <a:rPr lang="en-US" sz="1200" i="1" dirty="0" err="1"/>
              <a:t>výzkumu</a:t>
            </a:r>
            <a:r>
              <a:rPr lang="en-US" sz="1200" i="1" dirty="0"/>
              <a:t>, </a:t>
            </a:r>
            <a:r>
              <a:rPr lang="en-US" sz="1200" i="1" dirty="0" err="1"/>
              <a:t>experimentálního</a:t>
            </a:r>
            <a:r>
              <a:rPr lang="en-US" sz="1200" i="1" dirty="0"/>
              <a:t> </a:t>
            </a:r>
            <a:r>
              <a:rPr lang="en-US" sz="1200" i="1" dirty="0" err="1"/>
              <a:t>vývoje</a:t>
            </a:r>
            <a:r>
              <a:rPr lang="en-US" sz="1200" i="1" dirty="0"/>
              <a:t> a </a:t>
            </a:r>
            <a:r>
              <a:rPr lang="en-US" sz="1200" i="1" dirty="0" err="1"/>
              <a:t>inovací</a:t>
            </a:r>
            <a:r>
              <a:rPr lang="cs-CZ" sz="1200" i="1" dirty="0"/>
              <a:t/>
            </a:r>
            <a:br>
              <a:rPr lang="cs-CZ" sz="1200" i="1" dirty="0"/>
            </a:br>
            <a:r>
              <a:rPr lang="cs-CZ" sz="1200" i="1" dirty="0"/>
              <a:t>TAČR ETA</a:t>
            </a:r>
            <a:r>
              <a:rPr lang="en-US" sz="1200" i="1" dirty="0"/>
              <a:t> </a:t>
            </a:r>
            <a:r>
              <a:rPr lang="cs-CZ" sz="1200" i="1" dirty="0" smtClean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 smtClean="0"/>
              <a:t>Řešitelé: </a:t>
            </a:r>
            <a:r>
              <a:rPr lang="en-US" sz="1600" dirty="0" err="1" smtClean="0"/>
              <a:t>Jihočeská</a:t>
            </a:r>
            <a:r>
              <a:rPr lang="en-US" sz="1600" dirty="0" smtClean="0"/>
              <a:t> </a:t>
            </a:r>
            <a:r>
              <a:rPr lang="en-US" sz="1600" dirty="0" err="1"/>
              <a:t>univerzita</a:t>
            </a:r>
            <a:r>
              <a:rPr lang="en-US" sz="1600" dirty="0"/>
              <a:t> v </a:t>
            </a:r>
            <a:r>
              <a:rPr lang="en-US" sz="1600" dirty="0" err="1"/>
              <a:t>Českých</a:t>
            </a:r>
            <a:r>
              <a:rPr lang="en-US" sz="1600" dirty="0"/>
              <a:t> </a:t>
            </a:r>
            <a:r>
              <a:rPr lang="en-US" sz="1600" dirty="0" err="1"/>
              <a:t>Budějovicích</a:t>
            </a:r>
            <a:r>
              <a:rPr lang="en-US" sz="1600" dirty="0"/>
              <a:t> </a:t>
            </a:r>
            <a:r>
              <a:rPr lang="cs-CZ" sz="1600" dirty="0" smtClean="0"/>
              <a:t>(RNDr. Renata Ryplová, Ph.D.)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</a:t>
            </a:r>
            <a:r>
              <a:rPr lang="en-US" sz="1600" dirty="0" smtClean="0"/>
              <a:t>ENKI</a:t>
            </a:r>
            <a:r>
              <a:rPr lang="en-US" sz="1600" dirty="0"/>
              <a:t>, </a:t>
            </a:r>
            <a:r>
              <a:rPr lang="en-US" sz="1600" dirty="0" err="1"/>
              <a:t>o.p.s</a:t>
            </a:r>
            <a:r>
              <a:rPr lang="en-US" sz="1600" dirty="0" smtClean="0"/>
              <a:t>.</a:t>
            </a:r>
            <a:r>
              <a:rPr lang="cs-CZ" sz="1600" dirty="0"/>
              <a:t> </a:t>
            </a:r>
            <a:r>
              <a:rPr lang="cs-CZ" sz="1600" dirty="0" smtClean="0"/>
              <a:t>(doc. RNDr. Jan Pokorný, CSc.)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</a:t>
            </a:r>
            <a:r>
              <a:rPr lang="en-US" sz="1600" dirty="0" err="1" smtClean="0"/>
              <a:t>Město</a:t>
            </a:r>
            <a:r>
              <a:rPr lang="en-US" sz="1600" dirty="0" smtClean="0"/>
              <a:t> </a:t>
            </a:r>
            <a:r>
              <a:rPr lang="en-US" sz="1600" dirty="0" err="1" smtClean="0"/>
              <a:t>Dačice</a:t>
            </a:r>
            <a:r>
              <a:rPr lang="cs-CZ" sz="1600" dirty="0" smtClean="0"/>
              <a:t> (ing. Jiří Müller)</a:t>
            </a:r>
            <a:r>
              <a:rPr lang="en-US" sz="1600" dirty="0" smtClean="0"/>
              <a:t> 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48680"/>
            <a:ext cx="1261875" cy="1261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506008"/>
            <a:ext cx="2746254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Jaké množství sluneční energie dopadající na zemský povrch je využito rostlinami pro fotosyntézu?  (Výběr z možností)</a:t>
            </a:r>
            <a:endParaRPr lang="en-US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9. </a:t>
            </a:r>
            <a:r>
              <a:rPr lang="cs-CZ" dirty="0" smtClean="0"/>
              <a:t>ročník </a:t>
            </a:r>
            <a:r>
              <a:rPr lang="cs-CZ" dirty="0"/>
              <a:t>ZŠ  (631 respondentů) 61% se domnívá, že pro fotosyntézu se spotřebuje více jak 5% dopadající sluneční energie  a  64 % se domnívá, že  rostlina spotřebovává  nebo ukládá ve svém těle veškerou vodu, kterou přijme z půdy, tito žáci  neví o výdeji vodní páry </a:t>
            </a:r>
            <a:r>
              <a:rPr lang="cs-CZ" dirty="0" smtClean="0"/>
              <a:t>rostlinami, natož o chlazení a vyrovnávání teplot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28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Výzkum znalostí mezi 100 začínajícími studenty učitelství přírodopisu na začátku prvního ročníku VŠ ( ihned po absolutoriu s SŠ)</a:t>
            </a:r>
          </a:p>
          <a:p>
            <a:r>
              <a:rPr lang="cs-CZ" sz="2800" dirty="0" smtClean="0"/>
              <a:t>Pouze 8% dotázaných uvedlo méně než 5% sluneční energie do fotosyntézy </a:t>
            </a:r>
            <a:endParaRPr lang="cs-CZ" sz="2800" dirty="0" smtClean="0">
              <a:solidFill>
                <a:srgbClr val="993300"/>
              </a:solidFill>
            </a:endParaRPr>
          </a:p>
          <a:p>
            <a:r>
              <a:rPr lang="cs-CZ" sz="2800" dirty="0" smtClean="0">
                <a:solidFill>
                  <a:srgbClr val="993300"/>
                </a:solidFill>
              </a:rPr>
              <a:t>Výzkum </a:t>
            </a:r>
            <a:r>
              <a:rPr lang="cs-CZ" sz="2800" dirty="0">
                <a:solidFill>
                  <a:srgbClr val="993300"/>
                </a:solidFill>
              </a:rPr>
              <a:t>znalostí mezi 27 učiteli přírodopisu ZŠ s různou délkou praxe ( 2 roky – 27 let praxe</a:t>
            </a:r>
            <a:r>
              <a:rPr lang="cs-CZ" sz="2800" dirty="0" smtClean="0">
                <a:solidFill>
                  <a:srgbClr val="993300"/>
                </a:solidFill>
              </a:rPr>
              <a:t>). Pouze 9% uvedlo správnou řádovou hodnotu energie pro fotosyntézu. Neuvažují o chladícím efektu evapotranspirace </a:t>
            </a:r>
          </a:p>
          <a:p>
            <a:endParaRPr lang="cs-CZ" sz="2800" dirty="0">
              <a:solidFill>
                <a:srgbClr val="993300"/>
              </a:solidFill>
            </a:endParaRPr>
          </a:p>
          <a:p>
            <a:endParaRPr lang="cs-CZ" sz="2800" dirty="0" smtClean="0">
              <a:solidFill>
                <a:srgbClr val="993300"/>
              </a:solidFill>
            </a:endParaRPr>
          </a:p>
          <a:p>
            <a:endParaRPr lang="cs-CZ" sz="2800" dirty="0">
              <a:solidFill>
                <a:srgbClr val="993300"/>
              </a:solidFill>
            </a:endParaRPr>
          </a:p>
          <a:p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961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Wetl Enc Climate\Definitions odesláno 10.3\Fig 1RF de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13" y="415925"/>
            <a:ext cx="708977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/>
          <p:cNvSpPr txBox="1">
            <a:spLocks noChangeArrowheads="1"/>
          </p:cNvSpPr>
          <p:nvPr/>
        </p:nvSpPr>
        <p:spPr bwMode="auto">
          <a:xfrm>
            <a:off x="1619250" y="34925"/>
            <a:ext cx="666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Sluneční energie přicházející na hranici atmosféry a radiační zesílení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působené skleníkovými plyny (podle IPCC)</a:t>
            </a:r>
            <a:endParaRPr lang="en-US" altLang="cs-CZ" sz="1800" b="1"/>
          </a:p>
        </p:txBody>
      </p:sp>
    </p:spTree>
    <p:extLst>
      <p:ext uri="{BB962C8B-B14F-4D97-AF65-F5344CB8AC3E}">
        <p14:creationId xmlns:p14="http://schemas.microsoft.com/office/powerpoint/2010/main" val="39919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Obrázek 8" descr="IMG_39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905374" cy="467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620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04326"/>
            <a:ext cx="7049351" cy="470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14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20880" cy="5616624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548680"/>
            <a:ext cx="971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Sluneční záření přicházející, odražené, dlouhovlnné, jasná obloha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74679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424936" cy="576064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39552" y="476672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Zatažená obloha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64215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132857"/>
            <a:ext cx="4038600" cy="3528392"/>
          </a:xfrm>
          <a:prstGeom prst="rect">
            <a:avLst/>
          </a:prstGeom>
          <a:noFill/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2115184"/>
            <a:ext cx="3888432" cy="3690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79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Teplota oblohy při různé oblačnosti </a:t>
            </a:r>
            <a:endParaRPr lang="cs-CZ" sz="3600" dirty="0"/>
          </a:p>
        </p:txBody>
      </p:sp>
      <p:pic>
        <p:nvPicPr>
          <p:cNvPr id="6" name="Obráze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48872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19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KOLOBĚH VODY mezi oceánem a kontinenty</a:t>
            </a:r>
          </a:p>
        </p:txBody>
      </p:sp>
      <p:sp>
        <p:nvSpPr>
          <p:cNvPr id="15053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Jak to, že řeky tečou? </a:t>
            </a:r>
          </a:p>
          <a:p>
            <a:pPr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Akumulace srážkové vody na kontinentě → soustředěný odtok → nutná kompenzace</a:t>
            </a:r>
          </a:p>
          <a:p>
            <a:pPr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Transport vody v plynném skupenství</a:t>
            </a:r>
          </a:p>
          <a:p>
            <a:pPr lvl="1"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Minimalizace tření</a:t>
            </a:r>
          </a:p>
          <a:p>
            <a:pPr lvl="1"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Vodní pára je lehčí </a:t>
            </a:r>
          </a:p>
          <a:p>
            <a:pPr marL="457200" lvl="1" indent="0" algn="just"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než vzduch</a:t>
            </a:r>
          </a:p>
          <a:p>
            <a:pPr marL="457200" lvl="1" indent="0" algn="just">
              <a:buNone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2" name="Obrázek 5" descr="kolobeh-vod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1" y="3789364"/>
            <a:ext cx="4479925" cy="306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12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400" dirty="0" smtClean="0"/>
              <a:t>Teplota radiometru, oblohy, povrchu, půdy, vzduchu 2m, rosný bod</a:t>
            </a:r>
            <a:endParaRPr lang="en-GB" sz="2400" dirty="0"/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092424885"/>
              </p:ext>
            </p:extLst>
          </p:nvPr>
        </p:nvGraphicFramePr>
        <p:xfrm>
          <a:off x="539552" y="1484784"/>
          <a:ext cx="820891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0326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Tok tepla (dlouhovlnné záření) mezi oblohou a povrchem krajiny (trávník)</a:t>
            </a:r>
            <a:endParaRPr lang="en-GB" sz="3200" dirty="0"/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488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5" name="Skupina 11"/>
          <p:cNvGrpSpPr>
            <a:grpSpLocks/>
          </p:cNvGrpSpPr>
          <p:nvPr/>
        </p:nvGrpSpPr>
        <p:grpSpPr bwMode="auto">
          <a:xfrm>
            <a:off x="-4763" y="1628775"/>
            <a:ext cx="4721226" cy="4968875"/>
            <a:chOff x="103185" y="1916832"/>
            <a:chExt cx="4554497" cy="4392488"/>
          </a:xfrm>
        </p:grpSpPr>
        <p:pic>
          <p:nvPicPr>
            <p:cNvPr id="10035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916832"/>
              <a:ext cx="4392488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9" name="TextovéPole 7"/>
            <p:cNvSpPr txBox="1">
              <a:spLocks noChangeArrowheads="1"/>
            </p:cNvSpPr>
            <p:nvPr/>
          </p:nvSpPr>
          <p:spPr bwMode="auto">
            <a:xfrm>
              <a:off x="1763264" y="5877088"/>
              <a:ext cx="1297128" cy="24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Black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800">
                  <a:solidFill>
                    <a:schemeClr val="tx1"/>
                  </a:solidFill>
                  <a:latin typeface="Arial Black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400">
                  <a:solidFill>
                    <a:schemeClr val="tx1"/>
                  </a:solidFill>
                  <a:latin typeface="Arial Black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0000"/>
                </a:buClr>
                <a:buChar char="o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Times New Roman" pitchFamily="18" charset="0"/>
                  <a:cs typeface="Times New Roman" pitchFamily="18" charset="0"/>
                </a:rPr>
                <a:t>Temperature (°C)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07504" y="2924944"/>
              <a:ext cx="369332" cy="2293223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cs typeface="Times New Roman" pitchFamily="18" charset="0"/>
                </a:rPr>
                <a:t>Water </a:t>
              </a:r>
              <a:r>
                <a:rPr lang="en-US" sz="1200" dirty="0" err="1">
                  <a:cs typeface="Times New Roman" pitchFamily="18" charset="0"/>
                </a:rPr>
                <a:t>vapour</a:t>
              </a:r>
              <a:r>
                <a:rPr lang="en-US" sz="1200" dirty="0">
                  <a:cs typeface="Times New Roman" pitchFamily="18" charset="0"/>
                </a:rPr>
                <a:t> concentration (g.m-3)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283968" y="3068960"/>
              <a:ext cx="369332" cy="2293223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cs typeface="Times New Roman" pitchFamily="18" charset="0"/>
                </a:rPr>
                <a:t>Water vapor concentration (</a:t>
              </a:r>
              <a:r>
                <a:rPr lang="en-US" sz="1200" dirty="0" err="1">
                  <a:cs typeface="Times New Roman" pitchFamily="18" charset="0"/>
                </a:rPr>
                <a:t>ppm</a:t>
              </a:r>
              <a:r>
                <a:rPr lang="cs-CZ" sz="1200" dirty="0">
                  <a:cs typeface="Times New Roman" pitchFamily="18" charset="0"/>
                </a:rPr>
                <a:t>)</a:t>
              </a:r>
            </a:p>
          </p:txBody>
        </p:sp>
        <p:sp>
          <p:nvSpPr>
            <p:cNvPr id="100362" name="TextovéPole 10"/>
            <p:cNvSpPr txBox="1">
              <a:spLocks noChangeArrowheads="1"/>
            </p:cNvSpPr>
            <p:nvPr/>
          </p:nvSpPr>
          <p:spPr bwMode="auto">
            <a:xfrm>
              <a:off x="1187443" y="2493609"/>
              <a:ext cx="1728994" cy="56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Black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800">
                  <a:solidFill>
                    <a:schemeClr val="tx1"/>
                  </a:solidFill>
                  <a:latin typeface="Arial Black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400">
                  <a:solidFill>
                    <a:schemeClr val="tx1"/>
                  </a:solidFill>
                  <a:latin typeface="Arial Black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0000"/>
                </a:buClr>
                <a:buChar char="o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000">
                  <a:solidFill>
                    <a:schemeClr val="tx1"/>
                  </a:solidFill>
                  <a:latin typeface="Arial Black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>
                  <a:latin typeface="Times New Roman" pitchFamily="18" charset="0"/>
                  <a:cs typeface="Times New Roman" pitchFamily="18" charset="0"/>
                </a:rPr>
                <a:t>Relative humidity 100%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>
                  <a:latin typeface="Times New Roman" pitchFamily="18" charset="0"/>
                  <a:cs typeface="Times New Roman" pitchFamily="18" charset="0"/>
                </a:rPr>
                <a:t>Relative humidity 50 %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0356" name="Text Box 12"/>
          <p:cNvSpPr txBox="1">
            <a:spLocks noChangeArrowheads="1"/>
          </p:cNvSpPr>
          <p:nvPr/>
        </p:nvSpPr>
        <p:spPr bwMode="auto">
          <a:xfrm>
            <a:off x="4643438" y="2133600"/>
            <a:ext cx="46656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Char char="o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Arial" charset="0"/>
                <a:cs typeface="Arial" charset="0"/>
              </a:rPr>
              <a:t>koncentrace </a:t>
            </a:r>
            <a:r>
              <a:rPr lang="cs-CZ" altLang="cs-CZ" sz="2400" b="1" dirty="0">
                <a:latin typeface="Arial" charset="0"/>
                <a:cs typeface="Arial" charset="0"/>
              </a:rPr>
              <a:t>CO</a:t>
            </a:r>
            <a:r>
              <a:rPr lang="cs-CZ" altLang="cs-CZ" sz="2400" b="1" baseline="-25000" dirty="0">
                <a:latin typeface="Arial" charset="0"/>
                <a:cs typeface="Arial" charset="0"/>
              </a:rPr>
              <a:t>2   </a:t>
            </a:r>
            <a:r>
              <a:rPr lang="cs-CZ" altLang="cs-CZ" sz="2400" b="1" dirty="0">
                <a:latin typeface="Arial" charset="0"/>
                <a:cs typeface="Arial" charset="0"/>
              </a:rPr>
              <a:t>380 </a:t>
            </a:r>
            <a:r>
              <a:rPr lang="cs-CZ" altLang="cs-CZ" sz="2400" b="1" dirty="0" err="1">
                <a:latin typeface="Arial" charset="0"/>
                <a:cs typeface="Arial" charset="0"/>
              </a:rPr>
              <a:t>ppm</a:t>
            </a:r>
            <a:r>
              <a:rPr lang="cs-CZ" altLang="cs-CZ" sz="2400" b="1" dirty="0">
                <a:latin typeface="Arial" charset="0"/>
                <a:cs typeface="Arial" charset="0"/>
              </a:rPr>
              <a:t>                                        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Arial" charset="0"/>
                <a:cs typeface="Arial" charset="0"/>
              </a:rPr>
              <a:t>koncentrace </a:t>
            </a:r>
            <a:r>
              <a:rPr lang="cs-CZ" sz="2400" dirty="0" smtClean="0"/>
              <a:t>CH</a:t>
            </a:r>
            <a:r>
              <a:rPr lang="cs-CZ" sz="2400" baseline="-25000" dirty="0" smtClean="0"/>
              <a:t>4</a:t>
            </a: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altLang="cs-CZ" sz="2400" b="1" dirty="0" smtClean="0">
                <a:latin typeface="Arial" charset="0"/>
                <a:cs typeface="Arial" charset="0"/>
              </a:rPr>
              <a:t>1.5 </a:t>
            </a:r>
            <a:r>
              <a:rPr lang="cs-CZ" altLang="cs-CZ" sz="2400" b="1" dirty="0" err="1">
                <a:latin typeface="Arial" charset="0"/>
                <a:cs typeface="Arial" charset="0"/>
              </a:rPr>
              <a:t>ppm</a:t>
            </a:r>
            <a:endParaRPr lang="cs-CZ" altLang="cs-CZ" sz="24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Vodní pára několik tisíc až desítky tisíc </a:t>
            </a:r>
            <a:r>
              <a:rPr lang="cs-CZ" altLang="cs-CZ" sz="2400" b="1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ppm</a:t>
            </a:r>
            <a:endParaRPr lang="cs-CZ" altLang="cs-CZ" sz="2400" b="1" dirty="0" smtClean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Obsah vodní páry závisí na </a:t>
            </a:r>
            <a:r>
              <a:rPr lang="cs-CZ" altLang="cs-CZ" sz="2400" b="1" smtClean="0">
                <a:solidFill>
                  <a:schemeClr val="hlink"/>
                </a:solidFill>
                <a:latin typeface="Arial" charset="0"/>
                <a:cs typeface="Arial" charset="0"/>
              </a:rPr>
              <a:t>krajinném pokryvu</a:t>
            </a:r>
            <a:endParaRPr lang="cs-CZ" altLang="cs-CZ" sz="24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chemeClr val="hlink"/>
              </a:solidFill>
              <a:latin typeface="Arial" charset="0"/>
              <a:cs typeface="Arial" charset="0"/>
            </a:endParaRPr>
          </a:p>
        </p:txBody>
      </p:sp>
      <p:sp>
        <p:nvSpPr>
          <p:cNvPr id="100357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Char char="o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Arial" charset="0"/>
                <a:cs typeface="Arial" charset="0"/>
              </a:rPr>
              <a:t>Koncentrace vodní páry v atmosféře je mnohonásobně vyšší nežli koncentrace oxidu uhličitého a metanu. Změny skupenství vody (pevné, tekuté, plynné) jsou provázeny vázáním/uvolněním energie a změnou průchodu slunečního záření (oblačnost, mlha). Dynamika vodní páry je rychlá. </a:t>
            </a:r>
            <a:endParaRPr lang="en-US" altLang="cs-CZ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0013"/>
            <a:ext cx="47529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15888"/>
            <a:ext cx="56403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5845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ovéPole 4"/>
          <p:cNvSpPr txBox="1">
            <a:spLocks noChangeArrowheads="1"/>
          </p:cNvSpPr>
          <p:nvPr/>
        </p:nvSpPr>
        <p:spPr bwMode="auto">
          <a:xfrm>
            <a:off x="5076825" y="5157788"/>
            <a:ext cx="4067175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Vegetace chladí: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Porost akacie: 20 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holá půda, písek: až 70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2145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korny\Documents\rukopisy\2018\svol strom\stromy s TACR logem\Listnatý 0002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687" y="30027"/>
            <a:ext cx="4662265" cy="65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korny\Documents\rukopisy\2018\svol strom\stromy s TACR logem\Jehličnan0003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1" y="260648"/>
            <a:ext cx="4355800" cy="61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7449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55575"/>
            <a:ext cx="4537075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948264" y="548680"/>
            <a:ext cx="2618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Stín stromu </a:t>
            </a:r>
          </a:p>
          <a:p>
            <a:r>
              <a:rPr lang="cs-CZ" sz="2800" dirty="0"/>
              <a:t>a</a:t>
            </a:r>
            <a:r>
              <a:rPr lang="cs-CZ" sz="2800" dirty="0" smtClean="0"/>
              <a:t> slunečníku</a:t>
            </a:r>
            <a:endParaRPr lang="en-US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55976" y="40466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79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4" y="188640"/>
            <a:ext cx="8280150" cy="1008335"/>
          </a:xfrm>
        </p:spPr>
        <p:txBody>
          <a:bodyPr/>
          <a:lstStyle/>
          <a:p>
            <a:r>
              <a:rPr lang="cs-CZ" altLang="cs-CZ" sz="2400" b="1" dirty="0" smtClean="0"/>
              <a:t>Jak se mění dešťové srážky (roční úhrny) od pobřeží dovnitř kontinentů v zalesněných a nezalesněných oblastech?</a:t>
            </a:r>
            <a:endParaRPr lang="ru-RU" altLang="cs-CZ" sz="2400" b="1" dirty="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68313" y="5589590"/>
            <a:ext cx="842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ru-RU" altLang="cs-CZ" sz="2000" b="1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755651" y="5516564"/>
            <a:ext cx="7727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Times New Roman" pitchFamily="18" charset="0"/>
              </a:rPr>
              <a:t>Red numbered arrows: transects from Fig. 2 of Makarieva, Gorshkov, Li (2009) Ecol. Complexity 6: 302</a:t>
            </a:r>
          </a:p>
          <a:p>
            <a:r>
              <a:rPr lang="en-US" altLang="cs-CZ" sz="1400">
                <a:latin typeface="Times New Roman" pitchFamily="18" charset="0"/>
              </a:rPr>
              <a:t>White arrows: transects from Fig. 6 of Makarieva, Gorshkov, Li (2013) Theor. Appl. Climatol. 111: 79</a:t>
            </a:r>
            <a:endParaRPr lang="ru-RU" altLang="cs-CZ" sz="1400">
              <a:latin typeface="Times New Roman" pitchFamily="18" charset="0"/>
            </a:endParaRPr>
          </a:p>
        </p:txBody>
      </p:sp>
      <p:pic>
        <p:nvPicPr>
          <p:cNvPr id="33812" name="Picture 20" descr="map-fore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1341438"/>
            <a:ext cx="76088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938" y="26988"/>
            <a:ext cx="9151938" cy="6858000"/>
          </a:xfrm>
          <a:ln/>
        </p:spPr>
      </p:pic>
      <p:sp>
        <p:nvSpPr>
          <p:cNvPr id="156675" name="TextovéPole 6"/>
          <p:cNvSpPr txBox="1">
            <a:spLocks noChangeArrowheads="1"/>
          </p:cNvSpPr>
          <p:nvPr/>
        </p:nvSpPr>
        <p:spPr bwMode="auto">
          <a:xfrm>
            <a:off x="2051051" y="981075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KONGO</a:t>
            </a:r>
          </a:p>
        </p:txBody>
      </p:sp>
      <p:sp>
        <p:nvSpPr>
          <p:cNvPr id="156676" name="TextovéPole 7"/>
          <p:cNvSpPr txBox="1">
            <a:spLocks noChangeArrowheads="1"/>
          </p:cNvSpPr>
          <p:nvPr/>
        </p:nvSpPr>
        <p:spPr bwMode="auto">
          <a:xfrm>
            <a:off x="1187451" y="1557338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OB</a:t>
            </a:r>
          </a:p>
        </p:txBody>
      </p:sp>
      <p:sp>
        <p:nvSpPr>
          <p:cNvPr id="156677" name="TextovéPole 8"/>
          <p:cNvSpPr txBox="1">
            <a:spLocks noChangeArrowheads="1"/>
          </p:cNvSpPr>
          <p:nvPr/>
        </p:nvSpPr>
        <p:spPr bwMode="auto">
          <a:xfrm>
            <a:off x="4140200" y="90805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AMAZONKA</a:t>
            </a:r>
          </a:p>
        </p:txBody>
      </p:sp>
      <p:sp>
        <p:nvSpPr>
          <p:cNvPr id="156678" name="TextovéPole 9"/>
          <p:cNvSpPr txBox="1">
            <a:spLocks noChangeArrowheads="1"/>
          </p:cNvSpPr>
          <p:nvPr/>
        </p:nvSpPr>
        <p:spPr bwMode="auto">
          <a:xfrm>
            <a:off x="3995739" y="1844675"/>
            <a:ext cx="1439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MACKENZIE</a:t>
            </a:r>
          </a:p>
        </p:txBody>
      </p:sp>
      <p:sp>
        <p:nvSpPr>
          <p:cNvPr id="156679" name="TextovéPole 10"/>
          <p:cNvSpPr txBox="1">
            <a:spLocks noChangeArrowheads="1"/>
          </p:cNvSpPr>
          <p:nvPr/>
        </p:nvSpPr>
        <p:spPr bwMode="auto">
          <a:xfrm>
            <a:off x="7667625" y="4221165"/>
            <a:ext cx="1476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S. AMERIKA</a:t>
            </a:r>
          </a:p>
        </p:txBody>
      </p:sp>
      <p:sp>
        <p:nvSpPr>
          <p:cNvPr id="156680" name="TextovéPole 11"/>
          <p:cNvSpPr txBox="1">
            <a:spLocks noChangeArrowheads="1"/>
          </p:cNvSpPr>
          <p:nvPr/>
        </p:nvSpPr>
        <p:spPr bwMode="auto">
          <a:xfrm>
            <a:off x="6804026" y="836613"/>
            <a:ext cx="100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JENISEJ</a:t>
            </a:r>
          </a:p>
        </p:txBody>
      </p:sp>
      <p:sp>
        <p:nvSpPr>
          <p:cNvPr id="156681" name="TextovéPole 12"/>
          <p:cNvSpPr txBox="1">
            <a:spLocks noChangeArrowheads="1"/>
          </p:cNvSpPr>
          <p:nvPr/>
        </p:nvSpPr>
        <p:spPr bwMode="auto">
          <a:xfrm>
            <a:off x="6875463" y="1773238"/>
            <a:ext cx="1009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LENA</a:t>
            </a:r>
          </a:p>
        </p:txBody>
      </p:sp>
      <p:sp>
        <p:nvSpPr>
          <p:cNvPr id="156682" name="TextovéPole 13"/>
          <p:cNvSpPr txBox="1">
            <a:spLocks noChangeArrowheads="1"/>
          </p:cNvSpPr>
          <p:nvPr/>
        </p:nvSpPr>
        <p:spPr bwMode="auto">
          <a:xfrm>
            <a:off x="1692275" y="4652965"/>
            <a:ext cx="151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Z. AFRIKA ↑</a:t>
            </a:r>
          </a:p>
        </p:txBody>
      </p:sp>
      <p:sp>
        <p:nvSpPr>
          <p:cNvPr id="156683" name="TextovéPole 14"/>
          <p:cNvSpPr txBox="1">
            <a:spLocks noChangeArrowheads="1"/>
          </p:cNvSpPr>
          <p:nvPr/>
        </p:nvSpPr>
        <p:spPr bwMode="auto">
          <a:xfrm>
            <a:off x="900114" y="6021390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Z. AFRIKA ↓</a:t>
            </a:r>
          </a:p>
        </p:txBody>
      </p:sp>
      <p:sp>
        <p:nvSpPr>
          <p:cNvPr id="156684" name="TextovéPole 15"/>
          <p:cNvSpPr txBox="1">
            <a:spLocks noChangeArrowheads="1"/>
          </p:cNvSpPr>
          <p:nvPr/>
        </p:nvSpPr>
        <p:spPr bwMode="auto">
          <a:xfrm>
            <a:off x="4572000" y="4365625"/>
            <a:ext cx="1439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J. AMERIKA</a:t>
            </a:r>
          </a:p>
        </p:txBody>
      </p:sp>
      <p:sp>
        <p:nvSpPr>
          <p:cNvPr id="156685" name="TextovéPole 16"/>
          <p:cNvSpPr txBox="1">
            <a:spLocks noChangeArrowheads="1"/>
          </p:cNvSpPr>
          <p:nvPr/>
        </p:nvSpPr>
        <p:spPr bwMode="auto">
          <a:xfrm>
            <a:off x="3635376" y="5516563"/>
            <a:ext cx="14414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S. AUSTRÁLIE</a:t>
            </a:r>
          </a:p>
        </p:txBody>
      </p:sp>
      <p:sp>
        <p:nvSpPr>
          <p:cNvPr id="156686" name="TextovéPole 17"/>
          <p:cNvSpPr txBox="1">
            <a:spLocks noChangeArrowheads="1"/>
          </p:cNvSpPr>
          <p:nvPr/>
        </p:nvSpPr>
        <p:spPr bwMode="auto">
          <a:xfrm>
            <a:off x="6659564" y="5229225"/>
            <a:ext cx="1008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V. ASIE</a:t>
            </a:r>
          </a:p>
        </p:txBody>
      </p:sp>
      <p:pic>
        <p:nvPicPr>
          <p:cNvPr id="156687" name="Picture 2" descr="C:\Users\Slávek\Documents\!CVUT\doktorand\1.semestr\EFR\ma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9" y="2349502"/>
            <a:ext cx="3887787" cy="1985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92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pokorny\Documents\TACR CK\2018\METODIKA\image-2_cz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768752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3635896" y="620688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Biotická pumpa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302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PRINCIP BIOTICKÉ PUMPY</a:t>
            </a:r>
            <a:b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Makarieva</a:t>
            </a:r>
            <a: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Gorškov</a:t>
            </a:r>
            <a: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257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sz="2400" smtClean="0">
                <a:latin typeface="Times New Roman" pitchFamily="18" charset="0"/>
                <a:cs typeface="Times New Roman" pitchFamily="18" charset="0"/>
              </a:rPr>
              <a:t>Intenzivní výpar nad lesími porosty → zvýšená kondenzace → snížení tlaku → pokles vertikálního tlakového gradientu → pohyb vzduchu mimo lesy → nasátí vzduchu od oceánů</a:t>
            </a:r>
          </a:p>
          <a:p>
            <a:r>
              <a:rPr lang="cs-CZ" sz="2400" smtClean="0">
                <a:latin typeface="Times New Roman" pitchFamily="18" charset="0"/>
                <a:cs typeface="Times New Roman" pitchFamily="18" charset="0"/>
              </a:rPr>
              <a:t>Vzduch od oceánů je vlhký → podpora procesů biotické pumpy</a:t>
            </a:r>
          </a:p>
          <a:p>
            <a:r>
              <a:rPr lang="cs-CZ" sz="2400" smtClean="0">
                <a:latin typeface="Times New Roman" pitchFamily="18" charset="0"/>
                <a:cs typeface="Times New Roman" pitchFamily="18" charset="0"/>
              </a:rPr>
              <a:t>Po vypadnutí srážky → suchý vzduch zpět nad oceány</a:t>
            </a:r>
          </a:p>
          <a:p>
            <a:pPr>
              <a:buFont typeface="Arial" charset="0"/>
              <a:buNone/>
            </a:pPr>
            <a:endParaRPr lang="cs-CZ" sz="2400" smtClean="0">
              <a:cs typeface="Arial" charset="0"/>
            </a:endParaRPr>
          </a:p>
          <a:p>
            <a:endParaRPr lang="cs-CZ" smtClean="0">
              <a:cs typeface="Arial" charset="0"/>
            </a:endParaRPr>
          </a:p>
          <a:p>
            <a:endParaRPr lang="cs-CZ" smtClean="0"/>
          </a:p>
          <a:p>
            <a:endParaRPr lang="cs-CZ" smtClean="0"/>
          </a:p>
        </p:txBody>
      </p:sp>
      <p:pic>
        <p:nvPicPr>
          <p:cNvPr id="152580" name="Obrázek 4" descr="bioticka_pumpa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4508502"/>
            <a:ext cx="8943975" cy="184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00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DŮSLEDKY EXISTENCE BIOTICKÉ PUMPY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Vznik </a:t>
            </a:r>
            <a:r>
              <a:rPr lang="cs-CZ" sz="3000" b="1" dirty="0" smtClean="0">
                <a:latin typeface="Times New Roman" pitchFamily="18" charset="0"/>
                <a:cs typeface="Times New Roman" pitchFamily="18" charset="0"/>
              </a:rPr>
              <a:t>AKCEPTORSKÝCH</a:t>
            </a: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 (nízký tlak vzduchu, převládá vzestupné adiabatické proudění) a </a:t>
            </a:r>
            <a:r>
              <a:rPr lang="cs-CZ" sz="3000" b="1" dirty="0" smtClean="0">
                <a:latin typeface="Times New Roman" pitchFamily="18" charset="0"/>
                <a:cs typeface="Times New Roman" pitchFamily="18" charset="0"/>
              </a:rPr>
              <a:t>DONORSKÝCH</a:t>
            </a: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 (vysoký tlak, převládá sestupné adiabatické proudění) oblastí</a:t>
            </a:r>
          </a:p>
          <a:p>
            <a:pPr>
              <a:lnSpc>
                <a:spcPct val="90000"/>
              </a:lnSpc>
            </a:pP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Rozdíl teploty mezi oblastmi se vzestupným a sestupným prouděním (až 3</a:t>
            </a:r>
            <a:r>
              <a:rPr lang="cs-CZ" sz="3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C)</a:t>
            </a:r>
          </a:p>
          <a:p>
            <a:pPr>
              <a:lnSpc>
                <a:spcPct val="90000"/>
              </a:lnSpc>
            </a:pPr>
            <a:r>
              <a:rPr lang="cs-CZ" sz="3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Rozdělení atmosféry do oblastí se srážkami a bez srážek</a:t>
            </a:r>
          </a:p>
          <a:p>
            <a:pPr>
              <a:lnSpc>
                <a:spcPct val="90000"/>
              </a:lnSpc>
            </a:pPr>
            <a:r>
              <a:rPr lang="cs-CZ" sz="3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DONORSKÉ a AKCEPTORSKÉ oblasti jsou spojeny horizontálním prouděním</a:t>
            </a:r>
          </a:p>
          <a:p>
            <a:pPr>
              <a:lnSpc>
                <a:spcPct val="90000"/>
              </a:lnSpc>
            </a:pPr>
            <a:endParaRPr lang="cs-CZ" sz="30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cs-CZ" sz="3000" dirty="0" smtClean="0"/>
          </a:p>
          <a:p>
            <a:pPr>
              <a:lnSpc>
                <a:spcPct val="90000"/>
              </a:lnSpc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21294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5812</TotalTime>
  <Words>1674</Words>
  <Application>Microsoft Office PowerPoint</Application>
  <PresentationFormat>Předvádění na obrazovce (4:3)</PresentationFormat>
  <Paragraphs>238</Paragraphs>
  <Slides>46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Arial</vt:lpstr>
      <vt:lpstr>Arial Black</vt:lpstr>
      <vt:lpstr>Calibri</vt:lpstr>
      <vt:lpstr>Georgia</vt:lpstr>
      <vt:lpstr>Optima</vt:lpstr>
      <vt:lpstr>Symbol</vt:lpstr>
      <vt:lpstr>Tahoma</vt:lpstr>
      <vt:lpstr>Times New Roman</vt:lpstr>
      <vt:lpstr>Výchozí návrh</vt:lpstr>
      <vt:lpstr>Ohřátý vzduch vysušuje</vt:lpstr>
      <vt:lpstr>Vysoušení krajiny způsobují suché/odvodněné  plochy o vysoké povrchové teplotě </vt:lpstr>
      <vt:lpstr>Prezentace aplikace PowerPoint</vt:lpstr>
      <vt:lpstr>KOLOBĚH VODY mezi oceánem a kontinenty</vt:lpstr>
      <vt:lpstr>Jak se mění dešťové srážky (roční úhrny) od pobřeží dovnitř kontinentů v zalesněných a nezalesněných oblastech?</vt:lpstr>
      <vt:lpstr>Prezentace aplikace PowerPoint</vt:lpstr>
      <vt:lpstr>Prezentace aplikace PowerPoint</vt:lpstr>
      <vt:lpstr>PRINCIP BIOTICKÉ PUMPY (Makarieva, Gorškov)</vt:lpstr>
      <vt:lpstr>DŮSLEDKY EXISTENCE BIOTICKÉ PUMPY</vt:lpstr>
      <vt:lpstr>PŘÍKLADY</vt:lpstr>
      <vt:lpstr>Dokážeme obnovit transport vlhkého vzduchu z oceánu na pevninu?    </vt:lpstr>
      <vt:lpstr>Respektuje EIA změny toků sluneční energie působené odvodněním, odlesněním?</vt:lpstr>
      <vt:lpstr>Vývoj v NP Šumava je dokladem neznalosti funkce vzrostlého lesa v místním a globálním klimatu. </vt:lpstr>
      <vt:lpstr>Prezentace aplikace PowerPoint</vt:lpstr>
      <vt:lpstr>  Trojmezná (2018), povrchové teploty suchých kmenů přesahují 60 oC. Nízká teplota je teplotou oblohy </vt:lpstr>
      <vt:lpstr>Trojmezná léto 2018</vt:lpstr>
      <vt:lpstr>Živý vzrostlý les na bavorské straně pod parkovištěm, několik set metrů od Hraničního hřebene, podobné expozice vůči slunci.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Zadržováním vody, obnovou lesa v degradované krajině lze vrátit srážky, vodu, obnovit úrodnost  a ztlumit extrémy počasí.</vt:lpstr>
      <vt:lpstr>Positivní příklady obnovy krajiny</vt:lpstr>
      <vt:lpstr>Prezentace aplikace PowerPoint</vt:lpstr>
      <vt:lpstr>Zadržiavanie a vsakovanie vody  v krajine – od rozvodnice do údolia</vt:lpstr>
      <vt:lpstr>Spomaľovanie odtoku vody  v korytách tokov... </vt:lpstr>
      <vt:lpstr>O. Hermann Bacher : „Ak to pôjde v Darewadi,  tak to pôjde kdekoľvek...“ </vt:lpstr>
      <vt:lpstr>Zvyšovanie hladiny podzemnej vody (Darewadi)</vt:lpstr>
      <vt:lpstr>Prezentace aplikace PowerPoint</vt:lpstr>
      <vt:lpstr>Jaké množství sluneční energie dopadající na zemský povrch je využito rostlinami pro fotosyntézu?  (Výběr z možností)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Teplota oblohy při různé oblačnosti </vt:lpstr>
      <vt:lpstr>Teplota radiometru, oblohy, povrchu, půdy, vzduchu 2m, rosný bod</vt:lpstr>
      <vt:lpstr>Tok tepla (dlouhovlnné záření) mezi oblohou a povrchem krajiny (trávník)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ENKI, o.p.s.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Pokorný Jan, RNDr.</dc:creator>
  <cp:lastModifiedBy>Boudysp</cp:lastModifiedBy>
  <cp:revision>799</cp:revision>
  <dcterms:created xsi:type="dcterms:W3CDTF">2011-03-20T08:50:56Z</dcterms:created>
  <dcterms:modified xsi:type="dcterms:W3CDTF">2020-09-14T10:57:09Z</dcterms:modified>
</cp:coreProperties>
</file>