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sldIdLst>
    <p:sldId id="266" r:id="rId2"/>
    <p:sldId id="267" r:id="rId3"/>
    <p:sldId id="271" r:id="rId4"/>
    <p:sldId id="270" r:id="rId5"/>
    <p:sldId id="268" r:id="rId6"/>
    <p:sldId id="292" r:id="rId7"/>
    <p:sldId id="293" r:id="rId8"/>
    <p:sldId id="264" r:id="rId9"/>
    <p:sldId id="260" r:id="rId10"/>
    <p:sldId id="256" r:id="rId11"/>
    <p:sldId id="257" r:id="rId12"/>
    <p:sldId id="258" r:id="rId13"/>
    <p:sldId id="288" r:id="rId14"/>
    <p:sldId id="277" r:id="rId15"/>
    <p:sldId id="289" r:id="rId16"/>
    <p:sldId id="290" r:id="rId17"/>
    <p:sldId id="291" r:id="rId18"/>
    <p:sldId id="261" r:id="rId19"/>
    <p:sldId id="262" r:id="rId20"/>
    <p:sldId id="263" r:id="rId21"/>
    <p:sldId id="285" r:id="rId22"/>
    <p:sldId id="259" r:id="rId23"/>
    <p:sldId id="284" r:id="rId24"/>
    <p:sldId id="274" r:id="rId25"/>
    <p:sldId id="286" r:id="rId26"/>
    <p:sldId id="287" r:id="rId27"/>
    <p:sldId id="275" r:id="rId28"/>
    <p:sldId id="276" r:id="rId29"/>
    <p:sldId id="278" r:id="rId30"/>
    <p:sldId id="279" r:id="rId31"/>
    <p:sldId id="280" r:id="rId32"/>
    <p:sldId id="281" r:id="rId33"/>
    <p:sldId id="29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okumenty\Publikace%20a%20konference\Konference\Seminar_KH_Voda%20v%20lesni%20pude_2019\Teploty_prumery%20za%20r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okumenty\Publikace%20a%20konference\Konference\Seminar_KH_Voda%20v%20lesni%20pude_2019\Teploty_prumery%20za%20ro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okumenty\Publikace%20a%20konference\Konference\Seminar_KH_Voda%20v%20lesni%20pude_2019\Teploty_prumery%20za%20ro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okumenty\Publikace%20a%20konference\Konference\Seminar_KH_Voda%20v%20lesni%20pude_2019\Seminar%20KH_Korelac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okumenty\Publikace%20a%20konference\Konference\Seminar_KH_Voda%20v%20lesni%20pude_2019\Seminar%20KH_Korelac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920" b="0" i="0" u="none" strike="noStrike" baseline="0">
                <a:effectLst/>
              </a:rPr>
              <a:t>Průměrná roční teplota půdy - Suchdol</a:t>
            </a:r>
            <a:endParaRPr lang="cs-CZ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TeplotaPuda_Such_Mezi8!$B$2</c:f>
              <c:strCache>
                <c:ptCount val="1"/>
                <c:pt idx="0">
                  <c:v>rok 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TeplotaPuda_Such_Mezi8!$G$2:$J$2</c:f>
              <c:numCache>
                <c:formatCode>General</c:formatCode>
                <c:ptCount val="4"/>
                <c:pt idx="0">
                  <c:v>8.8622953315652193</c:v>
                </c:pt>
                <c:pt idx="1">
                  <c:v>8.8488802434293508</c:v>
                </c:pt>
                <c:pt idx="2">
                  <c:v>8.8173225763097793</c:v>
                </c:pt>
                <c:pt idx="3">
                  <c:v>9.0050641254076105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C2-4AF1-9BEB-6A19FA1BC72A}"/>
            </c:ext>
          </c:extLst>
        </c:ser>
        <c:ser>
          <c:idx val="1"/>
          <c:order val="1"/>
          <c:tx>
            <c:strRef>
              <c:f>TeplotaPuda_Such_Mezi8!$B$3</c:f>
              <c:strCache>
                <c:ptCount val="1"/>
                <c:pt idx="0">
                  <c:v>rok 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TeplotaPuda_Such_Mezi8!$G$3:$J$3</c:f>
              <c:numCache>
                <c:formatCode>General</c:formatCode>
                <c:ptCount val="4"/>
                <c:pt idx="0">
                  <c:v>7.2077343418630102</c:v>
                </c:pt>
                <c:pt idx="1">
                  <c:v>7.1169124241232904</c:v>
                </c:pt>
                <c:pt idx="2">
                  <c:v>7.1121262593232899</c:v>
                </c:pt>
                <c:pt idx="3">
                  <c:v>7.2406287366547897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C2-4AF1-9BEB-6A19FA1BC72A}"/>
            </c:ext>
          </c:extLst>
        </c:ser>
        <c:ser>
          <c:idx val="2"/>
          <c:order val="2"/>
          <c:tx>
            <c:strRef>
              <c:f>TeplotaPuda_Such_Mezi8!$B$4</c:f>
              <c:strCache>
                <c:ptCount val="1"/>
                <c:pt idx="0">
                  <c:v>rok 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TeplotaPuda_Such_Mezi8!$G$4:$J$4</c:f>
              <c:numCache>
                <c:formatCode>General</c:formatCode>
                <c:ptCount val="4"/>
                <c:pt idx="0">
                  <c:v>6.6976183030273999</c:v>
                </c:pt>
                <c:pt idx="1">
                  <c:v>6.6217516946767097</c:v>
                </c:pt>
                <c:pt idx="2">
                  <c:v>6.5777544418712299</c:v>
                </c:pt>
                <c:pt idx="3">
                  <c:v>6.7089533188246602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3C2-4AF1-9BEB-6A19FA1BC72A}"/>
            </c:ext>
          </c:extLst>
        </c:ser>
        <c:ser>
          <c:idx val="3"/>
          <c:order val="3"/>
          <c:tx>
            <c:strRef>
              <c:f>TeplotaPuda_Such_Mezi8!$B$5</c:f>
              <c:strCache>
                <c:ptCount val="1"/>
                <c:pt idx="0">
                  <c:v>rok 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TeplotaPuda_Such_Mezi8!$G$5:$J$5</c:f>
              <c:numCache>
                <c:formatCode>General</c:formatCode>
                <c:ptCount val="4"/>
                <c:pt idx="0">
                  <c:v>7.0868662335315102</c:v>
                </c:pt>
                <c:pt idx="1">
                  <c:v>6.9864404453561599</c:v>
                </c:pt>
                <c:pt idx="2">
                  <c:v>6.8727873485671198</c:v>
                </c:pt>
                <c:pt idx="3">
                  <c:v>7.0004525142821903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3C2-4AF1-9BEB-6A19FA1BC72A}"/>
            </c:ext>
          </c:extLst>
        </c:ser>
        <c:ser>
          <c:idx val="4"/>
          <c:order val="4"/>
          <c:tx>
            <c:strRef>
              <c:f>TeplotaPuda_Such_Mezi8!$B$6</c:f>
              <c:strCache>
                <c:ptCount val="1"/>
                <c:pt idx="0">
                  <c:v>rok 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TeplotaPuda_Such_Mezi8!$G$6:$J$6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3C2-4AF1-9BEB-6A19FA1BC72A}"/>
            </c:ext>
          </c:extLst>
        </c:ser>
        <c:ser>
          <c:idx val="5"/>
          <c:order val="5"/>
          <c:tx>
            <c:strRef>
              <c:f>TeplotaPuda_Such_Mezi8!$B$7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TeplotaPuda_Such_Mezi8!$G$7:$J$7</c:f>
              <c:numCache>
                <c:formatCode>General</c:formatCode>
                <c:ptCount val="4"/>
                <c:pt idx="0">
                  <c:v>7.0344565739534204</c:v>
                </c:pt>
                <c:pt idx="1">
                  <c:v>6.9856332314438401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3C2-4AF1-9BEB-6A19FA1BC72A}"/>
            </c:ext>
          </c:extLst>
        </c:ser>
        <c:ser>
          <c:idx val="6"/>
          <c:order val="6"/>
          <c:tx>
            <c:strRef>
              <c:f>TeplotaPuda_Such_Mezi8!$B$8</c:f>
              <c:strCache>
                <c:ptCount val="1"/>
                <c:pt idx="0">
                  <c:v>rok 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TeplotaPuda_Such_Mezi8!$G$8:$J$8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3C2-4AF1-9BEB-6A19FA1BC72A}"/>
            </c:ext>
          </c:extLst>
        </c:ser>
        <c:ser>
          <c:idx val="7"/>
          <c:order val="7"/>
          <c:tx>
            <c:strRef>
              <c:f>TeplotaPuda_Such_Mezi8!$B$9</c:f>
              <c:strCache>
                <c:ptCount val="1"/>
                <c:pt idx="0">
                  <c:v>rok 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TeplotaPuda_Such_Mezi8!$G$9:$J$9</c:f>
              <c:numCache>
                <c:formatCode>General</c:formatCode>
                <c:ptCount val="4"/>
                <c:pt idx="0">
                  <c:v>7.9750381655506803</c:v>
                </c:pt>
                <c:pt idx="1">
                  <c:v>7.91047080187671</c:v>
                </c:pt>
                <c:pt idx="2">
                  <c:v>6.4934618548602696</c:v>
                </c:pt>
                <c:pt idx="3">
                  <c:v>6.6959571750273996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3C2-4AF1-9BEB-6A19FA1BC72A}"/>
            </c:ext>
          </c:extLst>
        </c:ser>
        <c:ser>
          <c:idx val="8"/>
          <c:order val="8"/>
          <c:tx>
            <c:strRef>
              <c:f>TeplotaPuda_Such_Mezi8!$B$10</c:f>
              <c:strCache>
                <c:ptCount val="1"/>
                <c:pt idx="0">
                  <c:v>rok 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TeplotaPuda_Such_Mezi8!$G$10:$J$10</c:f>
              <c:numCache>
                <c:formatCode>General</c:formatCode>
                <c:ptCount val="4"/>
                <c:pt idx="0">
                  <c:v>7.7131476144262301</c:v>
                </c:pt>
                <c:pt idx="1">
                  <c:v>7.7576823606475402</c:v>
                </c:pt>
                <c:pt idx="2">
                  <c:v>6.22562672757104</c:v>
                </c:pt>
                <c:pt idx="3">
                  <c:v>6.4592066498825096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3C2-4AF1-9BEB-6A19FA1BC72A}"/>
            </c:ext>
          </c:extLst>
        </c:ser>
        <c:ser>
          <c:idx val="9"/>
          <c:order val="9"/>
          <c:tx>
            <c:strRef>
              <c:f>TeplotaPuda_Such_Mezi8!$B$11</c:f>
              <c:strCache>
                <c:ptCount val="1"/>
                <c:pt idx="0">
                  <c:v>rok 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TeplotaPuda_Such_Mezi8!$G$11:$J$11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3C2-4AF1-9BEB-6A19FA1BC72A}"/>
            </c:ext>
          </c:extLst>
        </c:ser>
        <c:ser>
          <c:idx val="10"/>
          <c:order val="10"/>
          <c:tx>
            <c:strRef>
              <c:f>TeplotaPuda_Such_Mezi8!$B$12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TeplotaPuda_Such_Mezi8!$G$1:$J$1</c:f>
              <c:strCache>
                <c:ptCount val="4"/>
                <c:pt idx="0">
                  <c:v>t - puda Such Mezi 8 cm</c:v>
                </c:pt>
                <c:pt idx="1">
                  <c:v>t - puda Such Mezi 20 cm</c:v>
                </c:pt>
                <c:pt idx="2">
                  <c:v>t - puda Such Val 8 cm</c:v>
                </c:pt>
                <c:pt idx="3">
                  <c:v>t - puda Such Val 20 cm</c:v>
                </c:pt>
              </c:strCache>
            </c:strRef>
          </c:cat>
          <c:val>
            <c:numRef>
              <c:f>TeplotaPuda_Such_Mezi8!$G$12:$J$12</c:f>
              <c:numCache>
                <c:formatCode>General</c:formatCode>
                <c:ptCount val="4"/>
                <c:pt idx="2">
                  <c:v>6.7237318051302699</c:v>
                </c:pt>
                <c:pt idx="3">
                  <c:v>6.8607262971149403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3C2-4AF1-9BEB-6A19FA1BC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777032"/>
        <c:axId val="217779776"/>
      </c:barChart>
      <c:catAx>
        <c:axId val="217777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7779776"/>
        <c:crosses val="autoZero"/>
        <c:auto val="1"/>
        <c:lblAlgn val="ctr"/>
        <c:lblOffset val="100"/>
        <c:noMultiLvlLbl val="0"/>
      </c:catAx>
      <c:valAx>
        <c:axId val="217779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7777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920" b="0" i="0" u="none" strike="noStrike" baseline="0">
                <a:effectLst/>
              </a:rPr>
              <a:t>Průměrná roční teplota  půdy - Špičák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TeplotaPuda_Such_Mezi8!$B$2</c:f>
              <c:strCache>
                <c:ptCount val="1"/>
                <c:pt idx="0">
                  <c:v>rok 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TeplotaPuda_Such_Mezi8!$K$2:$N$2</c:f>
              <c:numCache>
                <c:formatCode>General</c:formatCode>
                <c:ptCount val="4"/>
                <c:pt idx="0">
                  <c:v>8.6183947820326097</c:v>
                </c:pt>
                <c:pt idx="1">
                  <c:v>8.6195991909945704</c:v>
                </c:pt>
                <c:pt idx="2">
                  <c:v>8.6242443747173905</c:v>
                </c:pt>
                <c:pt idx="3">
                  <c:v>8.7748969060054307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3E-4D36-BE59-11797668960D}"/>
            </c:ext>
          </c:extLst>
        </c:ser>
        <c:ser>
          <c:idx val="1"/>
          <c:order val="1"/>
          <c:tx>
            <c:strRef>
              <c:f>TeplotaPuda_Such_Mezi8!$B$3</c:f>
              <c:strCache>
                <c:ptCount val="1"/>
                <c:pt idx="0">
                  <c:v>rok 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TeplotaPuda_Such_Mezi8!$K$3:$N$3</c:f>
              <c:numCache>
                <c:formatCode>General</c:formatCode>
                <c:ptCount val="4"/>
                <c:pt idx="0">
                  <c:v>6.2726866548054803</c:v>
                </c:pt>
                <c:pt idx="1">
                  <c:v>6.2737641645287701</c:v>
                </c:pt>
                <c:pt idx="2">
                  <c:v>6.5471096361616397</c:v>
                </c:pt>
                <c:pt idx="3">
                  <c:v>6.6487039849835599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93E-4D36-BE59-11797668960D}"/>
            </c:ext>
          </c:extLst>
        </c:ser>
        <c:ser>
          <c:idx val="2"/>
          <c:order val="2"/>
          <c:tx>
            <c:strRef>
              <c:f>TeplotaPuda_Such_Mezi8!$B$4</c:f>
              <c:strCache>
                <c:ptCount val="1"/>
                <c:pt idx="0">
                  <c:v>rok 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TeplotaPuda_Such_Mezi8!$K$4:$N$4</c:f>
              <c:numCache>
                <c:formatCode>General</c:formatCode>
                <c:ptCount val="4"/>
                <c:pt idx="0">
                  <c:v>5.70562149878082</c:v>
                </c:pt>
                <c:pt idx="1">
                  <c:v>5.6977607917753401</c:v>
                </c:pt>
                <c:pt idx="2">
                  <c:v>6.6226220341917799</c:v>
                </c:pt>
                <c:pt idx="3">
                  <c:v>6.5484696134520499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93E-4D36-BE59-11797668960D}"/>
            </c:ext>
          </c:extLst>
        </c:ser>
        <c:ser>
          <c:idx val="3"/>
          <c:order val="3"/>
          <c:tx>
            <c:strRef>
              <c:f>TeplotaPuda_Such_Mezi8!$B$5</c:f>
              <c:strCache>
                <c:ptCount val="1"/>
                <c:pt idx="0">
                  <c:v>rok 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TeplotaPuda_Such_Mezi8!$K$5:$N$5</c:f>
              <c:numCache>
                <c:formatCode>General</c:formatCode>
                <c:ptCount val="4"/>
                <c:pt idx="0">
                  <c:v>6.2438794482876698</c:v>
                </c:pt>
                <c:pt idx="1">
                  <c:v>6.1532998448821896</c:v>
                </c:pt>
                <c:pt idx="2">
                  <c:v>6.8338970759945203</c:v>
                </c:pt>
                <c:pt idx="3">
                  <c:v>6.7868809768712302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93E-4D36-BE59-11797668960D}"/>
            </c:ext>
          </c:extLst>
        </c:ser>
        <c:ser>
          <c:idx val="4"/>
          <c:order val="4"/>
          <c:tx>
            <c:strRef>
              <c:f>TeplotaPuda_Such_Mezi8!$B$6</c:f>
              <c:strCache>
                <c:ptCount val="1"/>
                <c:pt idx="0">
                  <c:v>rok 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TeplotaPuda_Such_Mezi8!$K$6:$N$6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93E-4D36-BE59-11797668960D}"/>
            </c:ext>
          </c:extLst>
        </c:ser>
        <c:ser>
          <c:idx val="5"/>
          <c:order val="5"/>
          <c:tx>
            <c:strRef>
              <c:f>TeplotaPuda_Such_Mezi8!$B$7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TeplotaPuda_Such_Mezi8!$K$7:$N$7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93E-4D36-BE59-11797668960D}"/>
            </c:ext>
          </c:extLst>
        </c:ser>
        <c:ser>
          <c:idx val="6"/>
          <c:order val="6"/>
          <c:tx>
            <c:strRef>
              <c:f>TeplotaPuda_Such_Mezi8!$B$8</c:f>
              <c:strCache>
                <c:ptCount val="1"/>
                <c:pt idx="0">
                  <c:v>rok 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TeplotaPuda_Such_Mezi8!$K$8:$N$8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93E-4D36-BE59-11797668960D}"/>
            </c:ext>
          </c:extLst>
        </c:ser>
        <c:ser>
          <c:idx val="7"/>
          <c:order val="7"/>
          <c:tx>
            <c:strRef>
              <c:f>TeplotaPuda_Such_Mezi8!$B$9</c:f>
              <c:strCache>
                <c:ptCount val="1"/>
                <c:pt idx="0">
                  <c:v>rok 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TeplotaPuda_Such_Mezi8!$K$9:$N$9</c:f>
              <c:numCache>
                <c:formatCode>General</c:formatCode>
                <c:ptCount val="4"/>
                <c:pt idx="0">
                  <c:v>4.7571480477479504</c:v>
                </c:pt>
                <c:pt idx="1">
                  <c:v>6.4517667091945201</c:v>
                </c:pt>
                <c:pt idx="2">
                  <c:v>6.9483361352191801</c:v>
                </c:pt>
                <c:pt idx="3">
                  <c:v>6.7429853444301404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93E-4D36-BE59-11797668960D}"/>
            </c:ext>
          </c:extLst>
        </c:ser>
        <c:ser>
          <c:idx val="8"/>
          <c:order val="8"/>
          <c:tx>
            <c:strRef>
              <c:f>TeplotaPuda_Such_Mezi8!$B$10</c:f>
              <c:strCache>
                <c:ptCount val="1"/>
                <c:pt idx="0">
                  <c:v>rok 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TeplotaPuda_Such_Mezi8!$K$10:$N$10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6.6998273864590203</c:v>
                </c:pt>
                <c:pt idx="3">
                  <c:v>6.58479824488251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93E-4D36-BE59-11797668960D}"/>
            </c:ext>
          </c:extLst>
        </c:ser>
        <c:ser>
          <c:idx val="9"/>
          <c:order val="9"/>
          <c:tx>
            <c:strRef>
              <c:f>TeplotaPuda_Such_Mezi8!$B$11</c:f>
              <c:strCache>
                <c:ptCount val="1"/>
                <c:pt idx="0">
                  <c:v>rok 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TeplotaPuda_Such_Mezi8!$K$11:$N$11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93E-4D36-BE59-11797668960D}"/>
            </c:ext>
          </c:extLst>
        </c:ser>
        <c:ser>
          <c:idx val="10"/>
          <c:order val="10"/>
          <c:tx>
            <c:strRef>
              <c:f>TeplotaPuda_Such_Mezi8!$B$12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TeplotaPuda_Such_Mezi8!$K$1:$N$1</c:f>
              <c:strCache>
                <c:ptCount val="4"/>
                <c:pt idx="0">
                  <c:v>t - puda Sp Mezi 8 cm</c:v>
                </c:pt>
                <c:pt idx="1">
                  <c:v>t - puda Sp Mezi 20 cm</c:v>
                </c:pt>
                <c:pt idx="2">
                  <c:v>t - puda Sp Val 8 cm</c:v>
                </c:pt>
                <c:pt idx="3">
                  <c:v>t - puda Sp Val 20 cm</c:v>
                </c:pt>
              </c:strCache>
            </c:strRef>
          </c:cat>
          <c:val>
            <c:numRef>
              <c:f>TeplotaPuda_Such_Mezi8!$K$12:$N$12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93E-4D36-BE59-117976689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778208"/>
        <c:axId val="217777816"/>
      </c:barChart>
      <c:catAx>
        <c:axId val="21777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7777816"/>
        <c:crosses val="autoZero"/>
        <c:auto val="1"/>
        <c:lblAlgn val="ctr"/>
        <c:lblOffset val="100"/>
        <c:noMultiLvlLbl val="0"/>
      </c:catAx>
      <c:valAx>
        <c:axId val="217777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777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Průměrná</a:t>
            </a:r>
            <a:r>
              <a:rPr lang="cs-CZ" baseline="0"/>
              <a:t> roční teplota vzduchu</a:t>
            </a:r>
            <a:endParaRPr lang="cs-CZ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TeplotaPuda_Such_Mezi8!$B$2</c:f>
              <c:strCache>
                <c:ptCount val="1"/>
                <c:pt idx="0">
                  <c:v>rok 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TeplotaPuda_Such_Mezi8!$C$2:$F$2</c:f>
              <c:numCache>
                <c:formatCode>General</c:formatCode>
                <c:ptCount val="4"/>
                <c:pt idx="0">
                  <c:v>7.3732216728804296</c:v>
                </c:pt>
                <c:pt idx="1">
                  <c:v>7.0102107766684796</c:v>
                </c:pt>
                <c:pt idx="2">
                  <c:v>6.7383406767608696</c:v>
                </c:pt>
                <c:pt idx="3">
                  <c:v>7.30880260508152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9C-4D35-A69F-1EFBC3F60C3C}"/>
            </c:ext>
          </c:extLst>
        </c:ser>
        <c:ser>
          <c:idx val="1"/>
          <c:order val="1"/>
          <c:tx>
            <c:strRef>
              <c:f>TeplotaPuda_Such_Mezi8!$B$3</c:f>
              <c:strCache>
                <c:ptCount val="1"/>
                <c:pt idx="0">
                  <c:v>rok 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TeplotaPuda_Such_Mezi8!$C$3:$F$3</c:f>
              <c:numCache>
                <c:formatCode>General</c:formatCode>
                <c:ptCount val="4"/>
                <c:pt idx="0">
                  <c:v>5.75175604894521</c:v>
                </c:pt>
                <c:pt idx="1">
                  <c:v>5.5894374911315099</c:v>
                </c:pt>
                <c:pt idx="2">
                  <c:v>5.4235373290575302</c:v>
                </c:pt>
                <c:pt idx="3">
                  <c:v>5.8019932742438396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9C-4D35-A69F-1EFBC3F60C3C}"/>
            </c:ext>
          </c:extLst>
        </c:ser>
        <c:ser>
          <c:idx val="2"/>
          <c:order val="2"/>
          <c:tx>
            <c:strRef>
              <c:f>TeplotaPuda_Such_Mezi8!$B$4</c:f>
              <c:strCache>
                <c:ptCount val="1"/>
                <c:pt idx="0">
                  <c:v>rok 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TeplotaPuda_Such_Mezi8!$C$4:$F$4</c:f>
              <c:numCache>
                <c:formatCode>General</c:formatCode>
                <c:ptCount val="4"/>
                <c:pt idx="0">
                  <c:v>4.3753393372547897</c:v>
                </c:pt>
                <c:pt idx="1">
                  <c:v>4.7027829932657497</c:v>
                </c:pt>
                <c:pt idx="2">
                  <c:v>3.82141887910959</c:v>
                </c:pt>
                <c:pt idx="3">
                  <c:v>4.3862933548657503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9C-4D35-A69F-1EFBC3F60C3C}"/>
            </c:ext>
          </c:extLst>
        </c:ser>
        <c:ser>
          <c:idx val="3"/>
          <c:order val="3"/>
          <c:tx>
            <c:strRef>
              <c:f>TeplotaPuda_Such_Mezi8!$B$5</c:f>
              <c:strCache>
                <c:ptCount val="1"/>
                <c:pt idx="0">
                  <c:v>rok 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TeplotaPuda_Such_Mezi8!$C$5:$F$5</c:f>
              <c:numCache>
                <c:formatCode>General</c:formatCode>
                <c:ptCount val="4"/>
                <c:pt idx="0">
                  <c:v>6.10348780120274</c:v>
                </c:pt>
                <c:pt idx="1">
                  <c:v>5.99560245775616</c:v>
                </c:pt>
                <c:pt idx="2">
                  <c:v>5.7593029593095899</c:v>
                </c:pt>
                <c:pt idx="3">
                  <c:v>6.0716771932684903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39C-4D35-A69F-1EFBC3F60C3C}"/>
            </c:ext>
          </c:extLst>
        </c:ser>
        <c:ser>
          <c:idx val="4"/>
          <c:order val="4"/>
          <c:tx>
            <c:strRef>
              <c:f>TeplotaPuda_Such_Mezi8!$B$6</c:f>
              <c:strCache>
                <c:ptCount val="1"/>
                <c:pt idx="0">
                  <c:v>rok 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TeplotaPuda_Such_Mezi8!$C$6:$F$6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39C-4D35-A69F-1EFBC3F60C3C}"/>
            </c:ext>
          </c:extLst>
        </c:ser>
        <c:ser>
          <c:idx val="5"/>
          <c:order val="5"/>
          <c:tx>
            <c:strRef>
              <c:f>TeplotaPuda_Such_Mezi8!$B$7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TeplotaPuda_Such_Mezi8!$C$7:$F$7</c:f>
              <c:numCache>
                <c:formatCode>General</c:formatCode>
                <c:ptCount val="4"/>
                <c:pt idx="0">
                  <c:v>5.4617004255671198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9C-4D35-A69F-1EFBC3F60C3C}"/>
            </c:ext>
          </c:extLst>
        </c:ser>
        <c:ser>
          <c:idx val="6"/>
          <c:order val="6"/>
          <c:tx>
            <c:strRef>
              <c:f>TeplotaPuda_Such_Mezi8!$B$8</c:f>
              <c:strCache>
                <c:ptCount val="1"/>
                <c:pt idx="0">
                  <c:v>rok 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TeplotaPuda_Such_Mezi8!$C$8:$F$8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39C-4D35-A69F-1EFBC3F60C3C}"/>
            </c:ext>
          </c:extLst>
        </c:ser>
        <c:ser>
          <c:idx val="7"/>
          <c:order val="7"/>
          <c:tx>
            <c:strRef>
              <c:f>TeplotaPuda_Such_Mezi8!$B$9</c:f>
              <c:strCache>
                <c:ptCount val="1"/>
                <c:pt idx="0">
                  <c:v>rok 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TeplotaPuda_Such_Mezi8!$C$9:$F$9</c:f>
              <c:numCache>
                <c:formatCode>General</c:formatCode>
                <c:ptCount val="4"/>
                <c:pt idx="0">
                  <c:v>6.82766951378904</c:v>
                </c:pt>
                <c:pt idx="1">
                  <c:v>6.3334476076356196</c:v>
                </c:pt>
                <c:pt idx="2">
                  <c:v>6.2557671466082203</c:v>
                </c:pt>
                <c:pt idx="3">
                  <c:v>6.29414438989589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39C-4D35-A69F-1EFBC3F60C3C}"/>
            </c:ext>
          </c:extLst>
        </c:ser>
        <c:ser>
          <c:idx val="8"/>
          <c:order val="8"/>
          <c:tx>
            <c:strRef>
              <c:f>TeplotaPuda_Such_Mezi8!$B$10</c:f>
              <c:strCache>
                <c:ptCount val="1"/>
                <c:pt idx="0">
                  <c:v>rok 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TeplotaPuda_Such_Mezi8!$C$10:$F$10</c:f>
              <c:numCache>
                <c:formatCode>General</c:formatCode>
                <c:ptCount val="4"/>
                <c:pt idx="0">
                  <c:v>6.2372601775382499</c:v>
                </c:pt>
                <c:pt idx="1">
                  <c:v>5.6439722000136596</c:v>
                </c:pt>
                <c:pt idx="2">
                  <c:v>0</c:v>
                </c:pt>
                <c:pt idx="3">
                  <c:v>5.7042157353961702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39C-4D35-A69F-1EFBC3F60C3C}"/>
            </c:ext>
          </c:extLst>
        </c:ser>
        <c:ser>
          <c:idx val="9"/>
          <c:order val="9"/>
          <c:tx>
            <c:strRef>
              <c:f>TeplotaPuda_Such_Mezi8!$B$11</c:f>
              <c:strCache>
                <c:ptCount val="1"/>
                <c:pt idx="0">
                  <c:v>rok 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TeplotaPuda_Such_Mezi8!$C$11:$F$11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39C-4D35-A69F-1EFBC3F60C3C}"/>
            </c:ext>
          </c:extLst>
        </c:ser>
        <c:ser>
          <c:idx val="10"/>
          <c:order val="10"/>
          <c:tx>
            <c:strRef>
              <c:f>TeplotaPuda_Such_Mezi8!$B$12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TeplotaPuda_Such_Mezi8!$C$1:$F$1</c:f>
              <c:strCache>
                <c:ptCount val="4"/>
                <c:pt idx="0">
                  <c:v>t - vzduch Such Mezi</c:v>
                </c:pt>
                <c:pt idx="1">
                  <c:v>t - vzduch Such Val</c:v>
                </c:pt>
                <c:pt idx="2">
                  <c:v>t - vzduch Sp Mezi</c:v>
                </c:pt>
                <c:pt idx="3">
                  <c:v>t - vzduch Sp Val</c:v>
                </c:pt>
              </c:strCache>
            </c:strRef>
          </c:cat>
          <c:val>
            <c:numRef>
              <c:f>TeplotaPuda_Such_Mezi8!$C$12:$F$12</c:f>
              <c:numCache>
                <c:formatCode>General</c:formatCode>
                <c:ptCount val="4"/>
                <c:pt idx="3">
                  <c:v>7.7180466941187698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39C-4D35-A69F-1EFBC3F60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778600"/>
        <c:axId val="217778992"/>
      </c:barChart>
      <c:catAx>
        <c:axId val="217778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7778992"/>
        <c:crosses val="autoZero"/>
        <c:auto val="1"/>
        <c:lblAlgn val="ctr"/>
        <c:lblOffset val="100"/>
        <c:noMultiLvlLbl val="0"/>
      </c:catAx>
      <c:valAx>
        <c:axId val="21777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7778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aseline="0" dirty="0" smtClean="0"/>
              <a:t>teplota půdy vs. půdní vlhkost</a:t>
            </a:r>
            <a:endParaRPr lang="en-US" dirty="0"/>
          </a:p>
        </c:rich>
      </c:tx>
      <c:layout>
        <c:manualLayout>
          <c:xMode val="edge"/>
          <c:yMode val="edge"/>
          <c:x val="0.35254037477884953"/>
          <c:y val="5.28888895058488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'Seminar KH_Korelace'!$H$25</c:f>
              <c:strCache>
                <c:ptCount val="1"/>
                <c:pt idx="0">
                  <c:v>Such_Mezi_t_puda_8cm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1.5309542272098294E-2"/>
                  <c:y val="-0.4244768670105204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</c:trendlineLbl>
          </c:trendline>
          <c:xVal>
            <c:numRef>
              <c:f>'Seminar KH_Korelace'!$F$26:$F$3473</c:f>
              <c:numCache>
                <c:formatCode>General</c:formatCode>
                <c:ptCount val="3448"/>
                <c:pt idx="0">
                  <c:v>9.7833333333333383E-3</c:v>
                </c:pt>
                <c:pt idx="1">
                  <c:v>11.172697916666669</c:v>
                </c:pt>
                <c:pt idx="2">
                  <c:v>17.395500000000002</c:v>
                </c:pt>
                <c:pt idx="3">
                  <c:v>23.983645833333327</c:v>
                </c:pt>
                <c:pt idx="4">
                  <c:v>22.617312500000008</c:v>
                </c:pt>
                <c:pt idx="5">
                  <c:v>21.889270833333327</c:v>
                </c:pt>
                <c:pt idx="6">
                  <c:v>24.287541666666655</c:v>
                </c:pt>
                <c:pt idx="7">
                  <c:v>22.124322916666667</c:v>
                </c:pt>
                <c:pt idx="8">
                  <c:v>20.969479166666662</c:v>
                </c:pt>
                <c:pt idx="9">
                  <c:v>20.43048958333333</c:v>
                </c:pt>
                <c:pt idx="10">
                  <c:v>20.024729166666667</c:v>
                </c:pt>
                <c:pt idx="11">
                  <c:v>20.134697916666671</c:v>
                </c:pt>
                <c:pt idx="12">
                  <c:v>28.59129166666666</c:v>
                </c:pt>
                <c:pt idx="13">
                  <c:v>27.963166666666652</c:v>
                </c:pt>
                <c:pt idx="14">
                  <c:v>24.420572916666668</c:v>
                </c:pt>
                <c:pt idx="15">
                  <c:v>22.700291666666669</c:v>
                </c:pt>
                <c:pt idx="16">
                  <c:v>22.535999999999998</c:v>
                </c:pt>
                <c:pt idx="17">
                  <c:v>21.560010416666671</c:v>
                </c:pt>
                <c:pt idx="18">
                  <c:v>21.053625</c:v>
                </c:pt>
                <c:pt idx="19">
                  <c:v>20.949749999999995</c:v>
                </c:pt>
                <c:pt idx="20">
                  <c:v>20.561947916666671</c:v>
                </c:pt>
                <c:pt idx="21">
                  <c:v>22.513114583333337</c:v>
                </c:pt>
                <c:pt idx="22">
                  <c:v>23.604156250000006</c:v>
                </c:pt>
                <c:pt idx="23">
                  <c:v>23.194208333333325</c:v>
                </c:pt>
                <c:pt idx="24">
                  <c:v>27.729427083333338</c:v>
                </c:pt>
                <c:pt idx="25">
                  <c:v>23.317364583333326</c:v>
                </c:pt>
                <c:pt idx="26">
                  <c:v>21.097104166666664</c:v>
                </c:pt>
                <c:pt idx="27">
                  <c:v>19.880489583333329</c:v>
                </c:pt>
                <c:pt idx="28">
                  <c:v>19.01653125</c:v>
                </c:pt>
                <c:pt idx="29">
                  <c:v>18.368229166666669</c:v>
                </c:pt>
                <c:pt idx="30">
                  <c:v>17.985583333333331</c:v>
                </c:pt>
                <c:pt idx="31">
                  <c:v>17.396093749999999</c:v>
                </c:pt>
                <c:pt idx="32">
                  <c:v>19.635000000000002</c:v>
                </c:pt>
                <c:pt idx="33">
                  <c:v>21.188395833333328</c:v>
                </c:pt>
                <c:pt idx="34">
                  <c:v>19.576531249999999</c:v>
                </c:pt>
                <c:pt idx="35">
                  <c:v>19.059593750000008</c:v>
                </c:pt>
                <c:pt idx="36">
                  <c:v>18.509739583333332</c:v>
                </c:pt>
                <c:pt idx="37">
                  <c:v>17.618447916666671</c:v>
                </c:pt>
                <c:pt idx="38">
                  <c:v>21.784166666666675</c:v>
                </c:pt>
                <c:pt idx="39">
                  <c:v>23.362979166666662</c:v>
                </c:pt>
                <c:pt idx="40">
                  <c:v>21.608177083333331</c:v>
                </c:pt>
                <c:pt idx="41">
                  <c:v>19.63954166666667</c:v>
                </c:pt>
                <c:pt idx="42">
                  <c:v>30.717500000000001</c:v>
                </c:pt>
                <c:pt idx="43">
                  <c:v>25.762114583333332</c:v>
                </c:pt>
                <c:pt idx="44">
                  <c:v>22.287916666666664</c:v>
                </c:pt>
                <c:pt idx="45">
                  <c:v>33.01679166666667</c:v>
                </c:pt>
                <c:pt idx="46">
                  <c:v>31.684822916666651</c:v>
                </c:pt>
                <c:pt idx="47">
                  <c:v>29.358729166666677</c:v>
                </c:pt>
                <c:pt idx="48">
                  <c:v>24.274500000000003</c:v>
                </c:pt>
                <c:pt idx="49">
                  <c:v>21.731760416666674</c:v>
                </c:pt>
                <c:pt idx="50">
                  <c:v>20.160125000000004</c:v>
                </c:pt>
                <c:pt idx="51">
                  <c:v>19.397447916666664</c:v>
                </c:pt>
                <c:pt idx="52">
                  <c:v>18.824979166666669</c:v>
                </c:pt>
                <c:pt idx="53">
                  <c:v>21.949822916666676</c:v>
                </c:pt>
                <c:pt idx="54">
                  <c:v>20.466593749999991</c:v>
                </c:pt>
                <c:pt idx="55">
                  <c:v>19.747249999999994</c:v>
                </c:pt>
                <c:pt idx="56">
                  <c:v>18.919916666666662</c:v>
                </c:pt>
                <c:pt idx="57">
                  <c:v>18.096000000000004</c:v>
                </c:pt>
                <c:pt idx="58">
                  <c:v>17.759302083333328</c:v>
                </c:pt>
                <c:pt idx="59">
                  <c:v>17.5975</c:v>
                </c:pt>
                <c:pt idx="60">
                  <c:v>17.365463917525766</c:v>
                </c:pt>
                <c:pt idx="61">
                  <c:v>17.13954166666667</c:v>
                </c:pt>
                <c:pt idx="62">
                  <c:v>17.24152083333334</c:v>
                </c:pt>
                <c:pt idx="63">
                  <c:v>17.142135416666658</c:v>
                </c:pt>
                <c:pt idx="64">
                  <c:v>16.7605</c:v>
                </c:pt>
                <c:pt idx="65">
                  <c:v>19.743385416666666</c:v>
                </c:pt>
                <c:pt idx="66">
                  <c:v>21.490958333333339</c:v>
                </c:pt>
                <c:pt idx="67">
                  <c:v>19.480260416666663</c:v>
                </c:pt>
                <c:pt idx="68">
                  <c:v>23.168270833333327</c:v>
                </c:pt>
                <c:pt idx="69">
                  <c:v>20.29620833333334</c:v>
                </c:pt>
                <c:pt idx="70">
                  <c:v>18.367302083333332</c:v>
                </c:pt>
                <c:pt idx="71">
                  <c:v>17.42870833333334</c:v>
                </c:pt>
                <c:pt idx="72">
                  <c:v>16.85515625</c:v>
                </c:pt>
                <c:pt idx="73">
                  <c:v>16.692062499999999</c:v>
                </c:pt>
                <c:pt idx="74">
                  <c:v>16.615927083333329</c:v>
                </c:pt>
                <c:pt idx="75">
                  <c:v>16.932052083333328</c:v>
                </c:pt>
                <c:pt idx="76">
                  <c:v>19.136010416666672</c:v>
                </c:pt>
                <c:pt idx="77">
                  <c:v>19.949593749999995</c:v>
                </c:pt>
                <c:pt idx="78">
                  <c:v>19.338333333333328</c:v>
                </c:pt>
                <c:pt idx="79">
                  <c:v>18.963458333333332</c:v>
                </c:pt>
                <c:pt idx="80">
                  <c:v>18.638895833333322</c:v>
                </c:pt>
                <c:pt idx="81">
                  <c:v>18.39946875</c:v>
                </c:pt>
                <c:pt idx="82">
                  <c:v>21.001208333333334</c:v>
                </c:pt>
                <c:pt idx="83">
                  <c:v>29.012604166666673</c:v>
                </c:pt>
                <c:pt idx="84">
                  <c:v>26.46055208333334</c:v>
                </c:pt>
                <c:pt idx="85">
                  <c:v>24.25261458333333</c:v>
                </c:pt>
                <c:pt idx="86">
                  <c:v>28.98545833333333</c:v>
                </c:pt>
                <c:pt idx="87">
                  <c:v>25.27216666666666</c:v>
                </c:pt>
                <c:pt idx="88">
                  <c:v>22.289447916666663</c:v>
                </c:pt>
                <c:pt idx="89">
                  <c:v>20.171166666666664</c:v>
                </c:pt>
                <c:pt idx="90">
                  <c:v>19.289322916666674</c:v>
                </c:pt>
                <c:pt idx="91">
                  <c:v>18.921979166666663</c:v>
                </c:pt>
                <c:pt idx="92">
                  <c:v>19.260114583333337</c:v>
                </c:pt>
                <c:pt idx="93">
                  <c:v>19.02951041666666</c:v>
                </c:pt>
                <c:pt idx="94">
                  <c:v>19.05219791666666</c:v>
                </c:pt>
                <c:pt idx="95">
                  <c:v>19.152843749999995</c:v>
                </c:pt>
                <c:pt idx="96">
                  <c:v>19.10053125</c:v>
                </c:pt>
                <c:pt idx="97">
                  <c:v>20.465541666666663</c:v>
                </c:pt>
                <c:pt idx="98">
                  <c:v>24.28311458333334</c:v>
                </c:pt>
                <c:pt idx="99">
                  <c:v>23.934739583333329</c:v>
                </c:pt>
                <c:pt idx="100">
                  <c:v>23.109958333333324</c:v>
                </c:pt>
                <c:pt idx="101">
                  <c:v>22.391010416666663</c:v>
                </c:pt>
                <c:pt idx="102">
                  <c:v>21.740541666666662</c:v>
                </c:pt>
                <c:pt idx="103">
                  <c:v>20.177552083333335</c:v>
                </c:pt>
                <c:pt idx="104">
                  <c:v>19.538864583333332</c:v>
                </c:pt>
                <c:pt idx="105">
                  <c:v>19.187125000000002</c:v>
                </c:pt>
                <c:pt idx="106">
                  <c:v>19.091639175257729</c:v>
                </c:pt>
                <c:pt idx="107">
                  <c:v>20.981656250000004</c:v>
                </c:pt>
                <c:pt idx="108">
                  <c:v>26.806656250000007</c:v>
                </c:pt>
                <c:pt idx="109">
                  <c:v>24.578999999999997</c:v>
                </c:pt>
                <c:pt idx="110">
                  <c:v>23.466416666666664</c:v>
                </c:pt>
                <c:pt idx="111">
                  <c:v>22.69378124999999</c:v>
                </c:pt>
                <c:pt idx="112">
                  <c:v>21.937999999999992</c:v>
                </c:pt>
                <c:pt idx="113">
                  <c:v>27.334041666666668</c:v>
                </c:pt>
                <c:pt idx="114">
                  <c:v>32.540458333333341</c:v>
                </c:pt>
                <c:pt idx="115">
                  <c:v>28.393937499999993</c:v>
                </c:pt>
                <c:pt idx="116">
                  <c:v>26.84436458333332</c:v>
                </c:pt>
                <c:pt idx="117">
                  <c:v>25.820791666666679</c:v>
                </c:pt>
                <c:pt idx="118">
                  <c:v>26.472125000000002</c:v>
                </c:pt>
                <c:pt idx="119">
                  <c:v>30.860468749999999</c:v>
                </c:pt>
                <c:pt idx="120">
                  <c:v>35.768322916666655</c:v>
                </c:pt>
                <c:pt idx="121">
                  <c:v>37.21665625</c:v>
                </c:pt>
                <c:pt idx="122">
                  <c:v>33.729312500000013</c:v>
                </c:pt>
                <c:pt idx="123">
                  <c:v>33.56542708333334</c:v>
                </c:pt>
                <c:pt idx="124">
                  <c:v>31.427791666666653</c:v>
                </c:pt>
                <c:pt idx="125">
                  <c:v>29.831624999999992</c:v>
                </c:pt>
                <c:pt idx="126">
                  <c:v>29.419770833333342</c:v>
                </c:pt>
                <c:pt idx="127">
                  <c:v>29.029052083333326</c:v>
                </c:pt>
                <c:pt idx="128">
                  <c:v>28.56588541666666</c:v>
                </c:pt>
                <c:pt idx="129">
                  <c:v>28.59007291666666</c:v>
                </c:pt>
                <c:pt idx="130">
                  <c:v>28.453187500000009</c:v>
                </c:pt>
                <c:pt idx="131">
                  <c:v>28.137229166666671</c:v>
                </c:pt>
                <c:pt idx="132">
                  <c:v>27.885729166666664</c:v>
                </c:pt>
                <c:pt idx="133">
                  <c:v>27.881499999999992</c:v>
                </c:pt>
                <c:pt idx="134">
                  <c:v>28.374354166666663</c:v>
                </c:pt>
                <c:pt idx="135">
                  <c:v>27.92234375</c:v>
                </c:pt>
                <c:pt idx="136">
                  <c:v>28.154218749999998</c:v>
                </c:pt>
                <c:pt idx="137">
                  <c:v>27.954802083333337</c:v>
                </c:pt>
                <c:pt idx="138">
                  <c:v>28.528343749999994</c:v>
                </c:pt>
                <c:pt idx="139">
                  <c:v>28.886812499999991</c:v>
                </c:pt>
                <c:pt idx="140">
                  <c:v>29.318843750000013</c:v>
                </c:pt>
                <c:pt idx="141">
                  <c:v>30.387041666666672</c:v>
                </c:pt>
                <c:pt idx="142">
                  <c:v>34.147989583333334</c:v>
                </c:pt>
                <c:pt idx="143">
                  <c:v>36.426416666666675</c:v>
                </c:pt>
                <c:pt idx="144">
                  <c:v>34.01469791666667</c:v>
                </c:pt>
                <c:pt idx="145">
                  <c:v>33.282906250000003</c:v>
                </c:pt>
                <c:pt idx="146">
                  <c:v>33.194031250000002</c:v>
                </c:pt>
                <c:pt idx="147">
                  <c:v>33.109145833333336</c:v>
                </c:pt>
                <c:pt idx="148">
                  <c:v>33.238854166666677</c:v>
                </c:pt>
                <c:pt idx="149">
                  <c:v>34.323614583333338</c:v>
                </c:pt>
                <c:pt idx="150">
                  <c:v>34.154156249999993</c:v>
                </c:pt>
                <c:pt idx="151">
                  <c:v>33.982479166666664</c:v>
                </c:pt>
                <c:pt idx="152">
                  <c:v>33.848781250000009</c:v>
                </c:pt>
                <c:pt idx="153">
                  <c:v>34.718604166666665</c:v>
                </c:pt>
                <c:pt idx="154">
                  <c:v>35.530197916666673</c:v>
                </c:pt>
                <c:pt idx="155">
                  <c:v>34.9660625</c:v>
                </c:pt>
                <c:pt idx="156">
                  <c:v>35.251802083333324</c:v>
                </c:pt>
                <c:pt idx="157">
                  <c:v>35.019802083333325</c:v>
                </c:pt>
                <c:pt idx="158">
                  <c:v>35.855437500000008</c:v>
                </c:pt>
                <c:pt idx="159">
                  <c:v>35.143000000000022</c:v>
                </c:pt>
                <c:pt idx="160">
                  <c:v>35.250114583333321</c:v>
                </c:pt>
                <c:pt idx="161">
                  <c:v>34.568104166666664</c:v>
                </c:pt>
                <c:pt idx="162">
                  <c:v>33.628406250000005</c:v>
                </c:pt>
                <c:pt idx="163">
                  <c:v>33.423104166666668</c:v>
                </c:pt>
                <c:pt idx="164">
                  <c:v>33.796135416666651</c:v>
                </c:pt>
                <c:pt idx="165">
                  <c:v>34.307322916666671</c:v>
                </c:pt>
                <c:pt idx="166">
                  <c:v>34.656520833333325</c:v>
                </c:pt>
                <c:pt idx="167">
                  <c:v>34.442718750000012</c:v>
                </c:pt>
                <c:pt idx="168">
                  <c:v>34.861822916666668</c:v>
                </c:pt>
                <c:pt idx="169">
                  <c:v>35.006947916666661</c:v>
                </c:pt>
                <c:pt idx="170">
                  <c:v>34.713802083333313</c:v>
                </c:pt>
                <c:pt idx="171">
                  <c:v>34.920718749999999</c:v>
                </c:pt>
                <c:pt idx="172">
                  <c:v>35.073999999999998</c:v>
                </c:pt>
                <c:pt idx="173">
                  <c:v>36.020052083333312</c:v>
                </c:pt>
                <c:pt idx="174">
                  <c:v>40.192843750000002</c:v>
                </c:pt>
                <c:pt idx="175">
                  <c:v>36.659822916666677</c:v>
                </c:pt>
                <c:pt idx="176">
                  <c:v>36.22883333333332</c:v>
                </c:pt>
                <c:pt idx="177">
                  <c:v>35.958656250000011</c:v>
                </c:pt>
                <c:pt idx="178">
                  <c:v>34.695979166666682</c:v>
                </c:pt>
                <c:pt idx="179">
                  <c:v>33.905822916666672</c:v>
                </c:pt>
                <c:pt idx="180">
                  <c:v>33.234927083333325</c:v>
                </c:pt>
                <c:pt idx="181">
                  <c:v>33.027541666666671</c:v>
                </c:pt>
                <c:pt idx="182">
                  <c:v>32.377593749999996</c:v>
                </c:pt>
                <c:pt idx="183">
                  <c:v>31.9253125</c:v>
                </c:pt>
                <c:pt idx="184">
                  <c:v>31.477510416666671</c:v>
                </c:pt>
                <c:pt idx="185">
                  <c:v>31.118385416666655</c:v>
                </c:pt>
                <c:pt idx="186">
                  <c:v>30.978666666666658</c:v>
                </c:pt>
                <c:pt idx="187">
                  <c:v>30.464979166666676</c:v>
                </c:pt>
                <c:pt idx="188">
                  <c:v>30.363687500000012</c:v>
                </c:pt>
                <c:pt idx="189">
                  <c:v>30.343484536082478</c:v>
                </c:pt>
                <c:pt idx="190">
                  <c:v>30.379260416666657</c:v>
                </c:pt>
                <c:pt idx="191">
                  <c:v>30.71515625</c:v>
                </c:pt>
                <c:pt idx="192">
                  <c:v>31.083124999999999</c:v>
                </c:pt>
                <c:pt idx="193">
                  <c:v>30.829374999999999</c:v>
                </c:pt>
                <c:pt idx="194">
                  <c:v>31.000885416666677</c:v>
                </c:pt>
                <c:pt idx="195">
                  <c:v>30.890041666666665</c:v>
                </c:pt>
                <c:pt idx="196">
                  <c:v>30.952114583333344</c:v>
                </c:pt>
                <c:pt idx="197">
                  <c:v>30.980968750000002</c:v>
                </c:pt>
                <c:pt idx="198">
                  <c:v>30.726447916666668</c:v>
                </c:pt>
                <c:pt idx="199">
                  <c:v>30.563968750000001</c:v>
                </c:pt>
                <c:pt idx="200">
                  <c:v>30.939062499999999</c:v>
                </c:pt>
                <c:pt idx="201">
                  <c:v>30.966062499999996</c:v>
                </c:pt>
                <c:pt idx="202">
                  <c:v>30.883302083333323</c:v>
                </c:pt>
                <c:pt idx="203">
                  <c:v>31.175656250000003</c:v>
                </c:pt>
                <c:pt idx="204">
                  <c:v>30.778249999999996</c:v>
                </c:pt>
                <c:pt idx="205">
                  <c:v>31.036374999999996</c:v>
                </c:pt>
                <c:pt idx="206">
                  <c:v>30.988635416666657</c:v>
                </c:pt>
                <c:pt idx="207">
                  <c:v>31.300531250000009</c:v>
                </c:pt>
                <c:pt idx="208">
                  <c:v>30.980562500000008</c:v>
                </c:pt>
                <c:pt idx="209">
                  <c:v>30.996937500000012</c:v>
                </c:pt>
                <c:pt idx="210">
                  <c:v>31.056541666666661</c:v>
                </c:pt>
                <c:pt idx="211">
                  <c:v>31.264604166666672</c:v>
                </c:pt>
                <c:pt idx="212">
                  <c:v>31.091010416666688</c:v>
                </c:pt>
                <c:pt idx="213">
                  <c:v>31.317041666666668</c:v>
                </c:pt>
                <c:pt idx="214">
                  <c:v>30.948583333333321</c:v>
                </c:pt>
                <c:pt idx="215">
                  <c:v>30.919531249999999</c:v>
                </c:pt>
                <c:pt idx="216">
                  <c:v>30.863385416666677</c:v>
                </c:pt>
                <c:pt idx="217">
                  <c:v>31.143979166666679</c:v>
                </c:pt>
                <c:pt idx="218">
                  <c:v>31.254635416666677</c:v>
                </c:pt>
                <c:pt idx="219">
                  <c:v>31.204781250000014</c:v>
                </c:pt>
                <c:pt idx="220">
                  <c:v>30.973531250000004</c:v>
                </c:pt>
                <c:pt idx="221">
                  <c:v>31.540427083333345</c:v>
                </c:pt>
                <c:pt idx="222">
                  <c:v>31.512468750000011</c:v>
                </c:pt>
                <c:pt idx="223">
                  <c:v>31.252562499999993</c:v>
                </c:pt>
                <c:pt idx="224">
                  <c:v>31.449281250000002</c:v>
                </c:pt>
                <c:pt idx="225">
                  <c:v>31.344708333333333</c:v>
                </c:pt>
                <c:pt idx="226">
                  <c:v>31.61879166666667</c:v>
                </c:pt>
                <c:pt idx="227">
                  <c:v>31.770166666666654</c:v>
                </c:pt>
                <c:pt idx="228">
                  <c:v>31.178677083333344</c:v>
                </c:pt>
                <c:pt idx="229">
                  <c:v>31.279072916666678</c:v>
                </c:pt>
                <c:pt idx="230">
                  <c:v>31.532729166666652</c:v>
                </c:pt>
                <c:pt idx="231">
                  <c:v>31.509531249999998</c:v>
                </c:pt>
                <c:pt idx="232">
                  <c:v>32.017239583333343</c:v>
                </c:pt>
                <c:pt idx="233">
                  <c:v>32.54389583333333</c:v>
                </c:pt>
                <c:pt idx="234">
                  <c:v>32.475229166666665</c:v>
                </c:pt>
                <c:pt idx="235">
                  <c:v>32.496677083333331</c:v>
                </c:pt>
                <c:pt idx="236">
                  <c:v>32.469041666666676</c:v>
                </c:pt>
                <c:pt idx="237">
                  <c:v>32.460229166666657</c:v>
                </c:pt>
                <c:pt idx="238">
                  <c:v>32.877281250000003</c:v>
                </c:pt>
                <c:pt idx="239">
                  <c:v>33.099041666666658</c:v>
                </c:pt>
                <c:pt idx="240">
                  <c:v>33.212499999999999</c:v>
                </c:pt>
                <c:pt idx="241">
                  <c:v>33.266239583333338</c:v>
                </c:pt>
                <c:pt idx="242">
                  <c:v>33.484552083333305</c:v>
                </c:pt>
                <c:pt idx="243">
                  <c:v>35.263187499999994</c:v>
                </c:pt>
                <c:pt idx="244">
                  <c:v>35.634093750000005</c:v>
                </c:pt>
                <c:pt idx="245">
                  <c:v>35.695479166666672</c:v>
                </c:pt>
                <c:pt idx="246">
                  <c:v>35.433145833333334</c:v>
                </c:pt>
                <c:pt idx="247">
                  <c:v>36.333416666666658</c:v>
                </c:pt>
                <c:pt idx="248">
                  <c:v>42.412604166666682</c:v>
                </c:pt>
                <c:pt idx="249">
                  <c:v>40.464541666666683</c:v>
                </c:pt>
                <c:pt idx="250">
                  <c:v>38.371145833333337</c:v>
                </c:pt>
                <c:pt idx="251">
                  <c:v>39.560749999999992</c:v>
                </c:pt>
                <c:pt idx="252">
                  <c:v>36.90730208333332</c:v>
                </c:pt>
                <c:pt idx="253">
                  <c:v>36.139593750000003</c:v>
                </c:pt>
                <c:pt idx="254">
                  <c:v>35.778802083333325</c:v>
                </c:pt>
                <c:pt idx="255">
                  <c:v>36.575635416666671</c:v>
                </c:pt>
                <c:pt idx="256">
                  <c:v>38.977812499999999</c:v>
                </c:pt>
                <c:pt idx="257">
                  <c:v>41.334427083333324</c:v>
                </c:pt>
                <c:pt idx="258">
                  <c:v>41.541572916666659</c:v>
                </c:pt>
                <c:pt idx="259">
                  <c:v>40.523687500000015</c:v>
                </c:pt>
                <c:pt idx="260">
                  <c:v>39.62069791666665</c:v>
                </c:pt>
                <c:pt idx="261">
                  <c:v>38.195427083333335</c:v>
                </c:pt>
                <c:pt idx="262">
                  <c:v>36.180895833333331</c:v>
                </c:pt>
                <c:pt idx="263">
                  <c:v>35.834895833333327</c:v>
                </c:pt>
                <c:pt idx="264">
                  <c:v>35.904125000000008</c:v>
                </c:pt>
                <c:pt idx="265">
                  <c:v>37.429979166666655</c:v>
                </c:pt>
                <c:pt idx="266">
                  <c:v>38.615343750000001</c:v>
                </c:pt>
                <c:pt idx="267">
                  <c:v>36.635166666666677</c:v>
                </c:pt>
                <c:pt idx="268">
                  <c:v>35.755416666666655</c:v>
                </c:pt>
                <c:pt idx="269">
                  <c:v>37.271999999999998</c:v>
                </c:pt>
                <c:pt idx="270">
                  <c:v>38.991614583333337</c:v>
                </c:pt>
                <c:pt idx="271">
                  <c:v>38.909718750000017</c:v>
                </c:pt>
                <c:pt idx="272">
                  <c:v>38.430031250000006</c:v>
                </c:pt>
                <c:pt idx="273">
                  <c:v>39.952822916666683</c:v>
                </c:pt>
                <c:pt idx="274">
                  <c:v>40.284020833333322</c:v>
                </c:pt>
                <c:pt idx="275">
                  <c:v>41.598229166666677</c:v>
                </c:pt>
                <c:pt idx="276">
                  <c:v>41.821125000000002</c:v>
                </c:pt>
                <c:pt idx="277">
                  <c:v>42.337854166666681</c:v>
                </c:pt>
                <c:pt idx="278">
                  <c:v>41.856531249999996</c:v>
                </c:pt>
                <c:pt idx="279">
                  <c:v>37.491083333333343</c:v>
                </c:pt>
                <c:pt idx="280">
                  <c:v>35.28513541666667</c:v>
                </c:pt>
                <c:pt idx="281">
                  <c:v>33.610916666666675</c:v>
                </c:pt>
                <c:pt idx="282">
                  <c:v>32.832895833333332</c:v>
                </c:pt>
                <c:pt idx="283">
                  <c:v>32.241927083333337</c:v>
                </c:pt>
                <c:pt idx="284">
                  <c:v>31.498697916666657</c:v>
                </c:pt>
                <c:pt idx="285">
                  <c:v>31.081604166666665</c:v>
                </c:pt>
                <c:pt idx="286">
                  <c:v>30.76829166666667</c:v>
                </c:pt>
                <c:pt idx="287">
                  <c:v>30.36786458333334</c:v>
                </c:pt>
                <c:pt idx="288">
                  <c:v>29.98224999999999</c:v>
                </c:pt>
                <c:pt idx="289">
                  <c:v>29.597937499999997</c:v>
                </c:pt>
                <c:pt idx="290">
                  <c:v>34.370239583333337</c:v>
                </c:pt>
                <c:pt idx="291">
                  <c:v>35.358822916666675</c:v>
                </c:pt>
                <c:pt idx="292">
                  <c:v>33.556333333333335</c:v>
                </c:pt>
                <c:pt idx="293">
                  <c:v>32.319895833333341</c:v>
                </c:pt>
                <c:pt idx="294">
                  <c:v>31.330968749999986</c:v>
                </c:pt>
                <c:pt idx="295">
                  <c:v>30.729125000000007</c:v>
                </c:pt>
                <c:pt idx="296">
                  <c:v>31.33917708333334</c:v>
                </c:pt>
                <c:pt idx="297">
                  <c:v>30.947010416666672</c:v>
                </c:pt>
                <c:pt idx="298">
                  <c:v>29.853874999999984</c:v>
                </c:pt>
                <c:pt idx="299">
                  <c:v>28.82945833333331</c:v>
                </c:pt>
                <c:pt idx="300">
                  <c:v>27.398427083333335</c:v>
                </c:pt>
                <c:pt idx="301">
                  <c:v>26.002062500000005</c:v>
                </c:pt>
                <c:pt idx="302">
                  <c:v>27.524750000000012</c:v>
                </c:pt>
                <c:pt idx="303">
                  <c:v>30.66648958333333</c:v>
                </c:pt>
                <c:pt idx="304">
                  <c:v>30.153218749999997</c:v>
                </c:pt>
                <c:pt idx="305">
                  <c:v>27.694343749999991</c:v>
                </c:pt>
                <c:pt idx="306">
                  <c:v>25.597479166666673</c:v>
                </c:pt>
                <c:pt idx="307">
                  <c:v>25.820895833333324</c:v>
                </c:pt>
                <c:pt idx="308">
                  <c:v>26.137416666666677</c:v>
                </c:pt>
                <c:pt idx="309">
                  <c:v>29.220458333333323</c:v>
                </c:pt>
                <c:pt idx="310">
                  <c:v>30.26745833333332</c:v>
                </c:pt>
                <c:pt idx="311">
                  <c:v>27.556177083333338</c:v>
                </c:pt>
                <c:pt idx="312">
                  <c:v>26.212927083333323</c:v>
                </c:pt>
                <c:pt idx="313">
                  <c:v>25.343708333333339</c:v>
                </c:pt>
                <c:pt idx="314">
                  <c:v>28.79279166666667</c:v>
                </c:pt>
                <c:pt idx="315">
                  <c:v>30.590489583333326</c:v>
                </c:pt>
                <c:pt idx="316">
                  <c:v>28.52152083333333</c:v>
                </c:pt>
                <c:pt idx="317">
                  <c:v>27.598281249999999</c:v>
                </c:pt>
                <c:pt idx="318">
                  <c:v>27.73732291666667</c:v>
                </c:pt>
                <c:pt idx="319">
                  <c:v>28.781583333333344</c:v>
                </c:pt>
                <c:pt idx="320">
                  <c:v>26.773187499999995</c:v>
                </c:pt>
                <c:pt idx="321">
                  <c:v>31.326885416666673</c:v>
                </c:pt>
                <c:pt idx="322">
                  <c:v>29.886802083333336</c:v>
                </c:pt>
                <c:pt idx="323">
                  <c:v>28.560677083333321</c:v>
                </c:pt>
                <c:pt idx="324">
                  <c:v>27.220010416666678</c:v>
                </c:pt>
                <c:pt idx="325">
                  <c:v>28.763750000000002</c:v>
                </c:pt>
                <c:pt idx="326">
                  <c:v>29.398635416666675</c:v>
                </c:pt>
                <c:pt idx="327">
                  <c:v>26.35166666666667</c:v>
                </c:pt>
                <c:pt idx="328">
                  <c:v>23.95835416666667</c:v>
                </c:pt>
                <c:pt idx="329">
                  <c:v>23.856572916666668</c:v>
                </c:pt>
                <c:pt idx="330">
                  <c:v>31.005885416666658</c:v>
                </c:pt>
                <c:pt idx="331">
                  <c:v>31.163270833333325</c:v>
                </c:pt>
                <c:pt idx="332">
                  <c:v>33.882968750000003</c:v>
                </c:pt>
                <c:pt idx="333">
                  <c:v>33.662770833333333</c:v>
                </c:pt>
                <c:pt idx="334">
                  <c:v>32.895093749999994</c:v>
                </c:pt>
                <c:pt idx="335">
                  <c:v>30.04729166666667</c:v>
                </c:pt>
                <c:pt idx="336">
                  <c:v>27.420947916666666</c:v>
                </c:pt>
                <c:pt idx="337">
                  <c:v>26.674687500000001</c:v>
                </c:pt>
                <c:pt idx="338">
                  <c:v>26.960177083333321</c:v>
                </c:pt>
                <c:pt idx="339">
                  <c:v>26.928625</c:v>
                </c:pt>
                <c:pt idx="340">
                  <c:v>28.023250000000001</c:v>
                </c:pt>
                <c:pt idx="341">
                  <c:v>27.883125</c:v>
                </c:pt>
                <c:pt idx="342">
                  <c:v>26.105510416666664</c:v>
                </c:pt>
                <c:pt idx="343">
                  <c:v>25.541552083333329</c:v>
                </c:pt>
                <c:pt idx="344">
                  <c:v>24.353437499999998</c:v>
                </c:pt>
                <c:pt idx="345">
                  <c:v>25.362020833333329</c:v>
                </c:pt>
                <c:pt idx="346">
                  <c:v>29.635197916666655</c:v>
                </c:pt>
                <c:pt idx="347">
                  <c:v>29.223385416666659</c:v>
                </c:pt>
                <c:pt idx="348">
                  <c:v>25.767177083333326</c:v>
                </c:pt>
                <c:pt idx="349">
                  <c:v>25.528187499999991</c:v>
                </c:pt>
                <c:pt idx="350">
                  <c:v>30.864406249999998</c:v>
                </c:pt>
                <c:pt idx="351">
                  <c:v>29.64592708333333</c:v>
                </c:pt>
                <c:pt idx="352">
                  <c:v>26.431302083333335</c:v>
                </c:pt>
                <c:pt idx="353">
                  <c:v>26.044312500000004</c:v>
                </c:pt>
                <c:pt idx="354">
                  <c:v>26.467208333333332</c:v>
                </c:pt>
                <c:pt idx="355">
                  <c:v>26.801062500000004</c:v>
                </c:pt>
                <c:pt idx="356">
                  <c:v>27.92431250000001</c:v>
                </c:pt>
                <c:pt idx="357">
                  <c:v>28.509270833333343</c:v>
                </c:pt>
                <c:pt idx="358">
                  <c:v>29.396510416666672</c:v>
                </c:pt>
                <c:pt idx="359">
                  <c:v>32.505583333333313</c:v>
                </c:pt>
                <c:pt idx="360">
                  <c:v>29.915322916666653</c:v>
                </c:pt>
                <c:pt idx="361">
                  <c:v>29.594395833333341</c:v>
                </c:pt>
                <c:pt idx="362">
                  <c:v>27.456968749999998</c:v>
                </c:pt>
                <c:pt idx="363">
                  <c:v>26.070124999999994</c:v>
                </c:pt>
                <c:pt idx="364">
                  <c:v>25.830093749999993</c:v>
                </c:pt>
                <c:pt idx="365">
                  <c:v>24.974968749999999</c:v>
                </c:pt>
                <c:pt idx="366">
                  <c:v>24.130572916666665</c:v>
                </c:pt>
                <c:pt idx="367">
                  <c:v>24.419593749999994</c:v>
                </c:pt>
                <c:pt idx="368">
                  <c:v>24.184249999999995</c:v>
                </c:pt>
                <c:pt idx="369">
                  <c:v>24.575708333333328</c:v>
                </c:pt>
                <c:pt idx="370">
                  <c:v>23.189583333333342</c:v>
                </c:pt>
                <c:pt idx="371">
                  <c:v>23.69634375</c:v>
                </c:pt>
                <c:pt idx="372">
                  <c:v>23.186791666666668</c:v>
                </c:pt>
                <c:pt idx="373">
                  <c:v>22.978020833333328</c:v>
                </c:pt>
                <c:pt idx="374">
                  <c:v>22.872156250000007</c:v>
                </c:pt>
                <c:pt idx="375">
                  <c:v>23.497729166666673</c:v>
                </c:pt>
                <c:pt idx="376">
                  <c:v>23.552614583333323</c:v>
                </c:pt>
                <c:pt idx="377">
                  <c:v>22.223000000000003</c:v>
                </c:pt>
                <c:pt idx="378">
                  <c:v>21.844302083333336</c:v>
                </c:pt>
                <c:pt idx="379">
                  <c:v>22.507833333333334</c:v>
                </c:pt>
                <c:pt idx="380">
                  <c:v>21.819354166666674</c:v>
                </c:pt>
                <c:pt idx="381">
                  <c:v>20.914843749999999</c:v>
                </c:pt>
                <c:pt idx="382">
                  <c:v>24.203302083333337</c:v>
                </c:pt>
                <c:pt idx="383">
                  <c:v>25.216072916666675</c:v>
                </c:pt>
                <c:pt idx="384">
                  <c:v>24.303770833333328</c:v>
                </c:pt>
                <c:pt idx="385">
                  <c:v>23.112520833333338</c:v>
                </c:pt>
                <c:pt idx="386">
                  <c:v>21.857687500000001</c:v>
                </c:pt>
                <c:pt idx="387">
                  <c:v>21.742281250000001</c:v>
                </c:pt>
                <c:pt idx="388">
                  <c:v>21.64758333333333</c:v>
                </c:pt>
                <c:pt idx="389">
                  <c:v>21.850302083333329</c:v>
                </c:pt>
                <c:pt idx="390">
                  <c:v>21.864458333333332</c:v>
                </c:pt>
                <c:pt idx="391">
                  <c:v>20.65801041666667</c:v>
                </c:pt>
                <c:pt idx="392">
                  <c:v>20.039739583333329</c:v>
                </c:pt>
                <c:pt idx="393">
                  <c:v>19.656968750000004</c:v>
                </c:pt>
                <c:pt idx="394">
                  <c:v>19.091552083333344</c:v>
                </c:pt>
                <c:pt idx="395">
                  <c:v>18.940520833333323</c:v>
                </c:pt>
                <c:pt idx="396">
                  <c:v>18.801958333333332</c:v>
                </c:pt>
                <c:pt idx="397">
                  <c:v>19.892645833333329</c:v>
                </c:pt>
                <c:pt idx="398">
                  <c:v>23.792625000000005</c:v>
                </c:pt>
                <c:pt idx="399">
                  <c:v>21.657010416666665</c:v>
                </c:pt>
                <c:pt idx="400">
                  <c:v>20.040416666666669</c:v>
                </c:pt>
                <c:pt idx="401">
                  <c:v>19.203885416666676</c:v>
                </c:pt>
                <c:pt idx="402">
                  <c:v>18.559531249999999</c:v>
                </c:pt>
                <c:pt idx="403">
                  <c:v>18.059770833333332</c:v>
                </c:pt>
                <c:pt idx="404">
                  <c:v>17.710874999999994</c:v>
                </c:pt>
                <c:pt idx="405">
                  <c:v>17.790718750000007</c:v>
                </c:pt>
                <c:pt idx="406">
                  <c:v>18.645208333333333</c:v>
                </c:pt>
                <c:pt idx="407">
                  <c:v>18.573208333333323</c:v>
                </c:pt>
                <c:pt idx="408">
                  <c:v>18.90710416666667</c:v>
                </c:pt>
                <c:pt idx="409">
                  <c:v>18.440104166666664</c:v>
                </c:pt>
                <c:pt idx="410">
                  <c:v>17.843697916666667</c:v>
                </c:pt>
                <c:pt idx="411">
                  <c:v>17.21898958333334</c:v>
                </c:pt>
                <c:pt idx="412">
                  <c:v>16.911208333333338</c:v>
                </c:pt>
                <c:pt idx="413">
                  <c:v>17.258343750000005</c:v>
                </c:pt>
                <c:pt idx="414">
                  <c:v>16.941385416666666</c:v>
                </c:pt>
                <c:pt idx="415">
                  <c:v>16.542510416666662</c:v>
                </c:pt>
                <c:pt idx="416">
                  <c:v>17.178916666666677</c:v>
                </c:pt>
                <c:pt idx="417">
                  <c:v>17.344822916666672</c:v>
                </c:pt>
                <c:pt idx="418">
                  <c:v>17.077333333333335</c:v>
                </c:pt>
                <c:pt idx="419">
                  <c:v>16.753927083333334</c:v>
                </c:pt>
                <c:pt idx="420">
                  <c:v>16.505718749999993</c:v>
                </c:pt>
                <c:pt idx="421">
                  <c:v>16.257843750000003</c:v>
                </c:pt>
                <c:pt idx="422">
                  <c:v>16.116208333333326</c:v>
                </c:pt>
                <c:pt idx="423">
                  <c:v>15.998937499999997</c:v>
                </c:pt>
                <c:pt idx="424">
                  <c:v>16.154802083333333</c:v>
                </c:pt>
                <c:pt idx="425">
                  <c:v>16.13328125</c:v>
                </c:pt>
                <c:pt idx="426">
                  <c:v>16.133791666666664</c:v>
                </c:pt>
                <c:pt idx="427">
                  <c:v>15.828510416666665</c:v>
                </c:pt>
                <c:pt idx="428">
                  <c:v>15.545604166666669</c:v>
                </c:pt>
                <c:pt idx="429">
                  <c:v>15.565375000000001</c:v>
                </c:pt>
                <c:pt idx="430">
                  <c:v>16.253354166666679</c:v>
                </c:pt>
                <c:pt idx="431">
                  <c:v>18.467541666666666</c:v>
                </c:pt>
                <c:pt idx="432">
                  <c:v>17.66305208333333</c:v>
                </c:pt>
                <c:pt idx="433">
                  <c:v>16.993114583333334</c:v>
                </c:pt>
                <c:pt idx="434">
                  <c:v>16.448093750000005</c:v>
                </c:pt>
                <c:pt idx="435">
                  <c:v>16.239406250000002</c:v>
                </c:pt>
                <c:pt idx="436">
                  <c:v>16.049895833333334</c:v>
                </c:pt>
                <c:pt idx="437">
                  <c:v>15.749979166666662</c:v>
                </c:pt>
                <c:pt idx="438">
                  <c:v>15.963677083333332</c:v>
                </c:pt>
                <c:pt idx="439">
                  <c:v>16.254364583333331</c:v>
                </c:pt>
                <c:pt idx="440">
                  <c:v>16.667468750000008</c:v>
                </c:pt>
                <c:pt idx="441">
                  <c:v>17.855354166666668</c:v>
                </c:pt>
                <c:pt idx="442">
                  <c:v>17.231427083333326</c:v>
                </c:pt>
                <c:pt idx="443">
                  <c:v>16.979531250000001</c:v>
                </c:pt>
                <c:pt idx="444">
                  <c:v>16.835166666666669</c:v>
                </c:pt>
                <c:pt idx="445">
                  <c:v>16.564531250000002</c:v>
                </c:pt>
                <c:pt idx="446">
                  <c:v>16.315124999999998</c:v>
                </c:pt>
                <c:pt idx="447">
                  <c:v>16.09401041666667</c:v>
                </c:pt>
                <c:pt idx="448">
                  <c:v>15.948322916666669</c:v>
                </c:pt>
                <c:pt idx="449">
                  <c:v>15.951635416666671</c:v>
                </c:pt>
                <c:pt idx="450">
                  <c:v>15.777906250000003</c:v>
                </c:pt>
                <c:pt idx="451">
                  <c:v>16.105135416666666</c:v>
                </c:pt>
                <c:pt idx="452">
                  <c:v>16.302781249999999</c:v>
                </c:pt>
                <c:pt idx="453">
                  <c:v>16.333711340206179</c:v>
                </c:pt>
                <c:pt idx="454">
                  <c:v>16.213052083333334</c:v>
                </c:pt>
                <c:pt idx="455">
                  <c:v>16.252270833333338</c:v>
                </c:pt>
                <c:pt idx="456">
                  <c:v>18.031062500000008</c:v>
                </c:pt>
                <c:pt idx="457">
                  <c:v>18.194187500000005</c:v>
                </c:pt>
                <c:pt idx="458">
                  <c:v>18.927656249999998</c:v>
                </c:pt>
                <c:pt idx="459">
                  <c:v>18.58867708333333</c:v>
                </c:pt>
                <c:pt idx="460">
                  <c:v>18.154145833333335</c:v>
                </c:pt>
                <c:pt idx="461">
                  <c:v>18.239374999999999</c:v>
                </c:pt>
                <c:pt idx="462">
                  <c:v>19.941468749999999</c:v>
                </c:pt>
                <c:pt idx="463">
                  <c:v>19.258864583333338</c:v>
                </c:pt>
                <c:pt idx="464">
                  <c:v>18.60555208333334</c:v>
                </c:pt>
                <c:pt idx="465">
                  <c:v>18.740229166666662</c:v>
                </c:pt>
                <c:pt idx="466">
                  <c:v>18.967447916666671</c:v>
                </c:pt>
                <c:pt idx="467">
                  <c:v>18.983666666666668</c:v>
                </c:pt>
                <c:pt idx="468">
                  <c:v>22.155979166666672</c:v>
                </c:pt>
                <c:pt idx="469">
                  <c:v>23.529624999999985</c:v>
                </c:pt>
                <c:pt idx="470">
                  <c:v>23.821239583333337</c:v>
                </c:pt>
                <c:pt idx="471">
                  <c:v>23.951572916666674</c:v>
                </c:pt>
                <c:pt idx="472">
                  <c:v>24.473083333333335</c:v>
                </c:pt>
                <c:pt idx="473">
                  <c:v>25.289718749999995</c:v>
                </c:pt>
                <c:pt idx="474">
                  <c:v>26.110114583333338</c:v>
                </c:pt>
                <c:pt idx="475">
                  <c:v>26.854666666666663</c:v>
                </c:pt>
                <c:pt idx="476">
                  <c:v>26.762552083333318</c:v>
                </c:pt>
                <c:pt idx="477">
                  <c:v>27.222781250000008</c:v>
                </c:pt>
                <c:pt idx="478">
                  <c:v>28.48303125</c:v>
                </c:pt>
                <c:pt idx="479">
                  <c:v>28.889375000000001</c:v>
                </c:pt>
                <c:pt idx="480">
                  <c:v>27.163822916666657</c:v>
                </c:pt>
                <c:pt idx="481">
                  <c:v>26.62329166666666</c:v>
                </c:pt>
                <c:pt idx="482">
                  <c:v>26.551177083333332</c:v>
                </c:pt>
                <c:pt idx="483">
                  <c:v>27.076552083333336</c:v>
                </c:pt>
                <c:pt idx="484">
                  <c:v>27.012218750000002</c:v>
                </c:pt>
                <c:pt idx="485">
                  <c:v>26.849187499999989</c:v>
                </c:pt>
                <c:pt idx="486">
                  <c:v>27.106999999999989</c:v>
                </c:pt>
                <c:pt idx="487">
                  <c:v>27.019937500000008</c:v>
                </c:pt>
                <c:pt idx="488">
                  <c:v>27.005541666666669</c:v>
                </c:pt>
                <c:pt idx="489">
                  <c:v>28.782989583333343</c:v>
                </c:pt>
                <c:pt idx="490">
                  <c:v>30.141458333333329</c:v>
                </c:pt>
                <c:pt idx="491">
                  <c:v>30.404781249999996</c:v>
                </c:pt>
                <c:pt idx="492">
                  <c:v>30.495833333333326</c:v>
                </c:pt>
                <c:pt idx="493">
                  <c:v>29.38433333333332</c:v>
                </c:pt>
                <c:pt idx="494">
                  <c:v>28.642531250000008</c:v>
                </c:pt>
                <c:pt idx="495">
                  <c:v>28.604239583333328</c:v>
                </c:pt>
                <c:pt idx="496">
                  <c:v>29.108770833333327</c:v>
                </c:pt>
                <c:pt idx="497">
                  <c:v>28.970864583333338</c:v>
                </c:pt>
                <c:pt idx="498">
                  <c:v>28.681729166666674</c:v>
                </c:pt>
                <c:pt idx="499">
                  <c:v>28.313802083333339</c:v>
                </c:pt>
                <c:pt idx="500">
                  <c:v>28.197374999999997</c:v>
                </c:pt>
                <c:pt idx="501">
                  <c:v>27.915052083333325</c:v>
                </c:pt>
                <c:pt idx="502">
                  <c:v>27.823385416666657</c:v>
                </c:pt>
                <c:pt idx="503">
                  <c:v>28.020802083333333</c:v>
                </c:pt>
                <c:pt idx="504">
                  <c:v>28.818937500000004</c:v>
                </c:pt>
                <c:pt idx="505">
                  <c:v>29.259677083333326</c:v>
                </c:pt>
                <c:pt idx="506">
                  <c:v>28.534281249999989</c:v>
                </c:pt>
                <c:pt idx="507">
                  <c:v>28.154864583333325</c:v>
                </c:pt>
                <c:pt idx="508">
                  <c:v>27.933458333333324</c:v>
                </c:pt>
                <c:pt idx="509">
                  <c:v>27.771697916666668</c:v>
                </c:pt>
                <c:pt idx="510">
                  <c:v>27.67759375</c:v>
                </c:pt>
                <c:pt idx="511">
                  <c:v>28.225781250000001</c:v>
                </c:pt>
                <c:pt idx="512">
                  <c:v>28.669989583333333</c:v>
                </c:pt>
                <c:pt idx="513">
                  <c:v>28.415114583333338</c:v>
                </c:pt>
                <c:pt idx="514">
                  <c:v>28.307708333333334</c:v>
                </c:pt>
                <c:pt idx="515">
                  <c:v>28.231177083333336</c:v>
                </c:pt>
                <c:pt idx="516">
                  <c:v>28.225499999999986</c:v>
                </c:pt>
                <c:pt idx="517">
                  <c:v>27.951572916666674</c:v>
                </c:pt>
                <c:pt idx="518">
                  <c:v>29.101531249999997</c:v>
                </c:pt>
                <c:pt idx="519">
                  <c:v>29.797791666666669</c:v>
                </c:pt>
                <c:pt idx="520">
                  <c:v>29.263958333333346</c:v>
                </c:pt>
                <c:pt idx="521">
                  <c:v>28.937750000000008</c:v>
                </c:pt>
                <c:pt idx="522">
                  <c:v>28.797625000000007</c:v>
                </c:pt>
                <c:pt idx="523">
                  <c:v>31.730552083333336</c:v>
                </c:pt>
                <c:pt idx="524">
                  <c:v>32.712760416666676</c:v>
                </c:pt>
                <c:pt idx="525">
                  <c:v>31.906614583333322</c:v>
                </c:pt>
                <c:pt idx="526">
                  <c:v>31.498781249999997</c:v>
                </c:pt>
                <c:pt idx="527">
                  <c:v>32.153343750000012</c:v>
                </c:pt>
                <c:pt idx="528">
                  <c:v>34.287875</c:v>
                </c:pt>
                <c:pt idx="529">
                  <c:v>32.171729166666672</c:v>
                </c:pt>
                <c:pt idx="530">
                  <c:v>30.805770833333312</c:v>
                </c:pt>
                <c:pt idx="531">
                  <c:v>30.022729166666668</c:v>
                </c:pt>
                <c:pt idx="532">
                  <c:v>29.447749999999996</c:v>
                </c:pt>
                <c:pt idx="533">
                  <c:v>28.948499999999999</c:v>
                </c:pt>
                <c:pt idx="534">
                  <c:v>28.335791666666655</c:v>
                </c:pt>
                <c:pt idx="535">
                  <c:v>28.167427083333326</c:v>
                </c:pt>
                <c:pt idx="536">
                  <c:v>27.836697916666665</c:v>
                </c:pt>
                <c:pt idx="537">
                  <c:v>27.318708333333351</c:v>
                </c:pt>
                <c:pt idx="538">
                  <c:v>26.868312499999991</c:v>
                </c:pt>
                <c:pt idx="539">
                  <c:v>27.321739583333322</c:v>
                </c:pt>
                <c:pt idx="540">
                  <c:v>27.893635416666658</c:v>
                </c:pt>
                <c:pt idx="541">
                  <c:v>28.471135416666666</c:v>
                </c:pt>
                <c:pt idx="542">
                  <c:v>31.138114583333337</c:v>
                </c:pt>
                <c:pt idx="543">
                  <c:v>31.086843749999996</c:v>
                </c:pt>
                <c:pt idx="544">
                  <c:v>30.496041666666674</c:v>
                </c:pt>
                <c:pt idx="545">
                  <c:v>29.949177083333328</c:v>
                </c:pt>
                <c:pt idx="546">
                  <c:v>29.674937500000002</c:v>
                </c:pt>
                <c:pt idx="547">
                  <c:v>30.882333333333325</c:v>
                </c:pt>
                <c:pt idx="548">
                  <c:v>34.165010416666654</c:v>
                </c:pt>
                <c:pt idx="549">
                  <c:v>33.374770833333336</c:v>
                </c:pt>
                <c:pt idx="550">
                  <c:v>32.255572916666665</c:v>
                </c:pt>
                <c:pt idx="551">
                  <c:v>31.309125000000009</c:v>
                </c:pt>
                <c:pt idx="552">
                  <c:v>30.895927083333333</c:v>
                </c:pt>
                <c:pt idx="553">
                  <c:v>30.629625000000029</c:v>
                </c:pt>
                <c:pt idx="554">
                  <c:v>30.323989583333329</c:v>
                </c:pt>
                <c:pt idx="555">
                  <c:v>29.988822916666663</c:v>
                </c:pt>
                <c:pt idx="556">
                  <c:v>29.493718750000014</c:v>
                </c:pt>
                <c:pt idx="557">
                  <c:v>29.234458333333333</c:v>
                </c:pt>
                <c:pt idx="558">
                  <c:v>29.233593750000001</c:v>
                </c:pt>
                <c:pt idx="559">
                  <c:v>29.433041666666668</c:v>
                </c:pt>
                <c:pt idx="560">
                  <c:v>29.497072916666667</c:v>
                </c:pt>
                <c:pt idx="561">
                  <c:v>29.451197916666661</c:v>
                </c:pt>
                <c:pt idx="562">
                  <c:v>29.566062500000012</c:v>
                </c:pt>
                <c:pt idx="563">
                  <c:v>29.661458333333332</c:v>
                </c:pt>
                <c:pt idx="564">
                  <c:v>29.631614583333331</c:v>
                </c:pt>
                <c:pt idx="565">
                  <c:v>29.53763541666666</c:v>
                </c:pt>
                <c:pt idx="566">
                  <c:v>29.714229166666666</c:v>
                </c:pt>
                <c:pt idx="567">
                  <c:v>29.716614583333335</c:v>
                </c:pt>
                <c:pt idx="568">
                  <c:v>29.991572916666655</c:v>
                </c:pt>
                <c:pt idx="569">
                  <c:v>29.830635416666663</c:v>
                </c:pt>
                <c:pt idx="570">
                  <c:v>29.630166666666671</c:v>
                </c:pt>
                <c:pt idx="571">
                  <c:v>29.874760416666675</c:v>
                </c:pt>
                <c:pt idx="572">
                  <c:v>29.867395833333337</c:v>
                </c:pt>
                <c:pt idx="573">
                  <c:v>29.87805208333333</c:v>
                </c:pt>
                <c:pt idx="574">
                  <c:v>29.756989583333322</c:v>
                </c:pt>
                <c:pt idx="575">
                  <c:v>29.490750000000002</c:v>
                </c:pt>
                <c:pt idx="576">
                  <c:v>29.561270833333321</c:v>
                </c:pt>
                <c:pt idx="577">
                  <c:v>29.645416666666659</c:v>
                </c:pt>
                <c:pt idx="578">
                  <c:v>29.615614583333329</c:v>
                </c:pt>
                <c:pt idx="579">
                  <c:v>29.524020833333328</c:v>
                </c:pt>
                <c:pt idx="580">
                  <c:v>29.509354166666672</c:v>
                </c:pt>
                <c:pt idx="581">
                  <c:v>29.532520833333336</c:v>
                </c:pt>
                <c:pt idx="582">
                  <c:v>29.699239583333338</c:v>
                </c:pt>
                <c:pt idx="583">
                  <c:v>29.642666666666653</c:v>
                </c:pt>
                <c:pt idx="584">
                  <c:v>29.85171875</c:v>
                </c:pt>
                <c:pt idx="585">
                  <c:v>29.928093750000006</c:v>
                </c:pt>
                <c:pt idx="586">
                  <c:v>29.773489583333333</c:v>
                </c:pt>
                <c:pt idx="587">
                  <c:v>30.011239583333346</c:v>
                </c:pt>
                <c:pt idx="588">
                  <c:v>30.299614583333323</c:v>
                </c:pt>
                <c:pt idx="589">
                  <c:v>30.180229166666663</c:v>
                </c:pt>
                <c:pt idx="590">
                  <c:v>30.103437499999998</c:v>
                </c:pt>
                <c:pt idx="591">
                  <c:v>29.68413541666666</c:v>
                </c:pt>
                <c:pt idx="592">
                  <c:v>29.730041666666676</c:v>
                </c:pt>
                <c:pt idx="593">
                  <c:v>29.79516666666667</c:v>
                </c:pt>
                <c:pt idx="594">
                  <c:v>29.728239583333334</c:v>
                </c:pt>
                <c:pt idx="595">
                  <c:v>29.770333333333337</c:v>
                </c:pt>
                <c:pt idx="596">
                  <c:v>29.697145833333341</c:v>
                </c:pt>
                <c:pt idx="597">
                  <c:v>30.094947916666683</c:v>
                </c:pt>
                <c:pt idx="598">
                  <c:v>30.224020833333341</c:v>
                </c:pt>
                <c:pt idx="599">
                  <c:v>30.245041666666669</c:v>
                </c:pt>
                <c:pt idx="600">
                  <c:v>30.390447916666663</c:v>
                </c:pt>
                <c:pt idx="601">
                  <c:v>30.415093750000008</c:v>
                </c:pt>
                <c:pt idx="602">
                  <c:v>30.511322916666657</c:v>
                </c:pt>
                <c:pt idx="603">
                  <c:v>31.764802083333333</c:v>
                </c:pt>
                <c:pt idx="604">
                  <c:v>33.293718750000018</c:v>
                </c:pt>
                <c:pt idx="605">
                  <c:v>33.649760416666659</c:v>
                </c:pt>
                <c:pt idx="606">
                  <c:v>33.183124999999997</c:v>
                </c:pt>
                <c:pt idx="607">
                  <c:v>32.990791666666674</c:v>
                </c:pt>
                <c:pt idx="608">
                  <c:v>32.838114583333329</c:v>
                </c:pt>
                <c:pt idx="609">
                  <c:v>32.353510416666673</c:v>
                </c:pt>
                <c:pt idx="610">
                  <c:v>32.544666666666664</c:v>
                </c:pt>
                <c:pt idx="611">
                  <c:v>32.348052631578938</c:v>
                </c:pt>
                <c:pt idx="612">
                  <c:v>32.427062500000012</c:v>
                </c:pt>
                <c:pt idx="613">
                  <c:v>32.020958333333326</c:v>
                </c:pt>
                <c:pt idx="614">
                  <c:v>31.803906250000001</c:v>
                </c:pt>
                <c:pt idx="615">
                  <c:v>31.661260416666675</c:v>
                </c:pt>
                <c:pt idx="616">
                  <c:v>31.567833333333336</c:v>
                </c:pt>
                <c:pt idx="617">
                  <c:v>31.56186458333335</c:v>
                </c:pt>
                <c:pt idx="618">
                  <c:v>31.593760416666658</c:v>
                </c:pt>
                <c:pt idx="619">
                  <c:v>31.20244791666666</c:v>
                </c:pt>
                <c:pt idx="620">
                  <c:v>31.144666666666669</c:v>
                </c:pt>
                <c:pt idx="621">
                  <c:v>31.25167708333332</c:v>
                </c:pt>
                <c:pt idx="622">
                  <c:v>31.344270833333329</c:v>
                </c:pt>
                <c:pt idx="623">
                  <c:v>31.392427083333335</c:v>
                </c:pt>
                <c:pt idx="624">
                  <c:v>31.450083333333328</c:v>
                </c:pt>
                <c:pt idx="625">
                  <c:v>31.696989583333323</c:v>
                </c:pt>
                <c:pt idx="626">
                  <c:v>32.093783505154626</c:v>
                </c:pt>
                <c:pt idx="627">
                  <c:v>34.450479166666668</c:v>
                </c:pt>
                <c:pt idx="628">
                  <c:v>38.654635416666665</c:v>
                </c:pt>
                <c:pt idx="629">
                  <c:v>39.35748958333334</c:v>
                </c:pt>
                <c:pt idx="630">
                  <c:v>39.391947916666645</c:v>
                </c:pt>
                <c:pt idx="631">
                  <c:v>39.253656250000013</c:v>
                </c:pt>
                <c:pt idx="632">
                  <c:v>39.406114583333327</c:v>
                </c:pt>
                <c:pt idx="633">
                  <c:v>40.012999999999998</c:v>
                </c:pt>
                <c:pt idx="634">
                  <c:v>36.610624999999999</c:v>
                </c:pt>
                <c:pt idx="635">
                  <c:v>34.147718750000003</c:v>
                </c:pt>
                <c:pt idx="636">
                  <c:v>33.533656250000007</c:v>
                </c:pt>
                <c:pt idx="637">
                  <c:v>32.615364583333339</c:v>
                </c:pt>
                <c:pt idx="638">
                  <c:v>32.048989583333331</c:v>
                </c:pt>
                <c:pt idx="639">
                  <c:v>31.44989583333334</c:v>
                </c:pt>
                <c:pt idx="640">
                  <c:v>31.016114583333344</c:v>
                </c:pt>
                <c:pt idx="641">
                  <c:v>30.855968749999999</c:v>
                </c:pt>
                <c:pt idx="642">
                  <c:v>30.657802083333337</c:v>
                </c:pt>
                <c:pt idx="643">
                  <c:v>30.556906250000011</c:v>
                </c:pt>
                <c:pt idx="644">
                  <c:v>30.439625000000007</c:v>
                </c:pt>
                <c:pt idx="645">
                  <c:v>30.096583333333324</c:v>
                </c:pt>
                <c:pt idx="646">
                  <c:v>29.562177083333339</c:v>
                </c:pt>
                <c:pt idx="647">
                  <c:v>29.198354166666658</c:v>
                </c:pt>
                <c:pt idx="648">
                  <c:v>29.471927083333341</c:v>
                </c:pt>
                <c:pt idx="649">
                  <c:v>31.158083333333341</c:v>
                </c:pt>
                <c:pt idx="650">
                  <c:v>37.094041666666655</c:v>
                </c:pt>
                <c:pt idx="651">
                  <c:v>36.233739583333332</c:v>
                </c:pt>
                <c:pt idx="652">
                  <c:v>34.358041666666665</c:v>
                </c:pt>
                <c:pt idx="653">
                  <c:v>34.281177083333326</c:v>
                </c:pt>
                <c:pt idx="654">
                  <c:v>32.798947916666656</c:v>
                </c:pt>
                <c:pt idx="655">
                  <c:v>31.648645833333347</c:v>
                </c:pt>
                <c:pt idx="656">
                  <c:v>30.847020833333328</c:v>
                </c:pt>
                <c:pt idx="657">
                  <c:v>30.03179166666666</c:v>
                </c:pt>
                <c:pt idx="658">
                  <c:v>29.625229166666671</c:v>
                </c:pt>
                <c:pt idx="659">
                  <c:v>29.594260416666671</c:v>
                </c:pt>
                <c:pt idx="660">
                  <c:v>29.771864583333329</c:v>
                </c:pt>
                <c:pt idx="661">
                  <c:v>29.370197916666658</c:v>
                </c:pt>
                <c:pt idx="662">
                  <c:v>28.921510416666663</c:v>
                </c:pt>
                <c:pt idx="663">
                  <c:v>28.387916666666655</c:v>
                </c:pt>
                <c:pt idx="664">
                  <c:v>28.180333333333337</c:v>
                </c:pt>
                <c:pt idx="665">
                  <c:v>28.142364583333322</c:v>
                </c:pt>
                <c:pt idx="666">
                  <c:v>27.97371875</c:v>
                </c:pt>
                <c:pt idx="667">
                  <c:v>27.497937499999995</c:v>
                </c:pt>
                <c:pt idx="668">
                  <c:v>26.597468750000001</c:v>
                </c:pt>
                <c:pt idx="669">
                  <c:v>26.10414583333333</c:v>
                </c:pt>
                <c:pt idx="670">
                  <c:v>27.520639175257742</c:v>
                </c:pt>
                <c:pt idx="671">
                  <c:v>30.866333333333341</c:v>
                </c:pt>
                <c:pt idx="672">
                  <c:v>29.776427083333342</c:v>
                </c:pt>
                <c:pt idx="673">
                  <c:v>30.209114583333342</c:v>
                </c:pt>
                <c:pt idx="674">
                  <c:v>34.21660416666667</c:v>
                </c:pt>
                <c:pt idx="675">
                  <c:v>32.800875000000005</c:v>
                </c:pt>
                <c:pt idx="676">
                  <c:v>31.507708333333323</c:v>
                </c:pt>
                <c:pt idx="677">
                  <c:v>30.908333333333321</c:v>
                </c:pt>
                <c:pt idx="678">
                  <c:v>31.420104166666665</c:v>
                </c:pt>
                <c:pt idx="679">
                  <c:v>31.422583333333332</c:v>
                </c:pt>
                <c:pt idx="680">
                  <c:v>32.667197916666666</c:v>
                </c:pt>
                <c:pt idx="681">
                  <c:v>30.945718750000001</c:v>
                </c:pt>
                <c:pt idx="682">
                  <c:v>32.07059375</c:v>
                </c:pt>
                <c:pt idx="683">
                  <c:v>34.390281250000001</c:v>
                </c:pt>
                <c:pt idx="684">
                  <c:v>32.866187500000009</c:v>
                </c:pt>
                <c:pt idx="685">
                  <c:v>31.278208333333328</c:v>
                </c:pt>
                <c:pt idx="686">
                  <c:v>30.675562500000012</c:v>
                </c:pt>
                <c:pt idx="687">
                  <c:v>30.957072916666657</c:v>
                </c:pt>
                <c:pt idx="688">
                  <c:v>31.351520833333343</c:v>
                </c:pt>
                <c:pt idx="689">
                  <c:v>31.073041666666679</c:v>
                </c:pt>
                <c:pt idx="690">
                  <c:v>29.843218750000005</c:v>
                </c:pt>
                <c:pt idx="691">
                  <c:v>28.671968750000001</c:v>
                </c:pt>
                <c:pt idx="692">
                  <c:v>29.060666666666673</c:v>
                </c:pt>
                <c:pt idx="693">
                  <c:v>30.726749999999996</c:v>
                </c:pt>
                <c:pt idx="694">
                  <c:v>29.84561458333334</c:v>
                </c:pt>
                <c:pt idx="695">
                  <c:v>30.474197916666665</c:v>
                </c:pt>
                <c:pt idx="696">
                  <c:v>30.09923958333334</c:v>
                </c:pt>
                <c:pt idx="697">
                  <c:v>29.957729166666663</c:v>
                </c:pt>
                <c:pt idx="698">
                  <c:v>30.963802083333359</c:v>
                </c:pt>
                <c:pt idx="699">
                  <c:v>30.962958333333344</c:v>
                </c:pt>
                <c:pt idx="700">
                  <c:v>33.415604166666661</c:v>
                </c:pt>
                <c:pt idx="701">
                  <c:v>33.860781250000002</c:v>
                </c:pt>
                <c:pt idx="702">
                  <c:v>34.788041666666651</c:v>
                </c:pt>
                <c:pt idx="703">
                  <c:v>31.451718750000001</c:v>
                </c:pt>
                <c:pt idx="704">
                  <c:v>27.860833333333321</c:v>
                </c:pt>
                <c:pt idx="705">
                  <c:v>24.999291666666661</c:v>
                </c:pt>
                <c:pt idx="706">
                  <c:v>24.528437499999999</c:v>
                </c:pt>
                <c:pt idx="707">
                  <c:v>23.808270833333328</c:v>
                </c:pt>
                <c:pt idx="708">
                  <c:v>24.10068750000001</c:v>
                </c:pt>
                <c:pt idx="709">
                  <c:v>22.769437499999999</c:v>
                </c:pt>
                <c:pt idx="710">
                  <c:v>21.60581250000001</c:v>
                </c:pt>
                <c:pt idx="711">
                  <c:v>21.074567010309284</c:v>
                </c:pt>
                <c:pt idx="712">
                  <c:v>21.543874999999989</c:v>
                </c:pt>
                <c:pt idx="713">
                  <c:v>21.669291666666666</c:v>
                </c:pt>
                <c:pt idx="714">
                  <c:v>21.698854166666674</c:v>
                </c:pt>
                <c:pt idx="715">
                  <c:v>21.131864583333329</c:v>
                </c:pt>
                <c:pt idx="716">
                  <c:v>20.382572916666664</c:v>
                </c:pt>
                <c:pt idx="717">
                  <c:v>21.780385416666665</c:v>
                </c:pt>
                <c:pt idx="718">
                  <c:v>23.757187500000001</c:v>
                </c:pt>
                <c:pt idx="719">
                  <c:v>23.096197916666668</c:v>
                </c:pt>
                <c:pt idx="720">
                  <c:v>22.96479166666666</c:v>
                </c:pt>
                <c:pt idx="721">
                  <c:v>22.478291666666667</c:v>
                </c:pt>
                <c:pt idx="722">
                  <c:v>21.836635416666663</c:v>
                </c:pt>
                <c:pt idx="723">
                  <c:v>21.003781249999992</c:v>
                </c:pt>
                <c:pt idx="724">
                  <c:v>20.169531249999999</c:v>
                </c:pt>
                <c:pt idx="725">
                  <c:v>19.553614583333335</c:v>
                </c:pt>
                <c:pt idx="726">
                  <c:v>19.137656249999999</c:v>
                </c:pt>
                <c:pt idx="727">
                  <c:v>18.709968749999998</c:v>
                </c:pt>
                <c:pt idx="728">
                  <c:v>18.117427083333329</c:v>
                </c:pt>
                <c:pt idx="729">
                  <c:v>17.564354166666664</c:v>
                </c:pt>
                <c:pt idx="730">
                  <c:v>17.441104166666666</c:v>
                </c:pt>
                <c:pt idx="731">
                  <c:v>17.334350515463917</c:v>
                </c:pt>
                <c:pt idx="732">
                  <c:v>16.905927083333324</c:v>
                </c:pt>
                <c:pt idx="733">
                  <c:v>16.698041666666672</c:v>
                </c:pt>
                <c:pt idx="734">
                  <c:v>16.509489583333334</c:v>
                </c:pt>
                <c:pt idx="735">
                  <c:v>17.930239583333332</c:v>
                </c:pt>
                <c:pt idx="736">
                  <c:v>17.854291666666668</c:v>
                </c:pt>
                <c:pt idx="737">
                  <c:v>17.376552083333333</c:v>
                </c:pt>
                <c:pt idx="738">
                  <c:v>16.710645833333338</c:v>
                </c:pt>
                <c:pt idx="739">
                  <c:v>16.201343749999996</c:v>
                </c:pt>
                <c:pt idx="740">
                  <c:v>15.942072916666667</c:v>
                </c:pt>
                <c:pt idx="741">
                  <c:v>15.455604166666673</c:v>
                </c:pt>
                <c:pt idx="742">
                  <c:v>16.277125000000005</c:v>
                </c:pt>
                <c:pt idx="743">
                  <c:v>16.863041237113404</c:v>
                </c:pt>
                <c:pt idx="744">
                  <c:v>16.342249999999996</c:v>
                </c:pt>
                <c:pt idx="745">
                  <c:v>16.003270833333335</c:v>
                </c:pt>
                <c:pt idx="746">
                  <c:v>17.429166666666667</c:v>
                </c:pt>
                <c:pt idx="747">
                  <c:v>19.165343749999995</c:v>
                </c:pt>
                <c:pt idx="748">
                  <c:v>18.207489583333331</c:v>
                </c:pt>
                <c:pt idx="749">
                  <c:v>17.471322916666669</c:v>
                </c:pt>
                <c:pt idx="750">
                  <c:v>16.54734375</c:v>
                </c:pt>
                <c:pt idx="751">
                  <c:v>18.570812499999995</c:v>
                </c:pt>
                <c:pt idx="752">
                  <c:v>25.940593750000016</c:v>
                </c:pt>
                <c:pt idx="753">
                  <c:v>27.932718750000003</c:v>
                </c:pt>
                <c:pt idx="754">
                  <c:v>26.796458333333334</c:v>
                </c:pt>
                <c:pt idx="755">
                  <c:v>24.861177083333335</c:v>
                </c:pt>
                <c:pt idx="756">
                  <c:v>23.899197916666665</c:v>
                </c:pt>
                <c:pt idx="757">
                  <c:v>23.64453125</c:v>
                </c:pt>
                <c:pt idx="758">
                  <c:v>23.566906250000002</c:v>
                </c:pt>
                <c:pt idx="759">
                  <c:v>22.870854166666671</c:v>
                </c:pt>
                <c:pt idx="760">
                  <c:v>21.539937499999994</c:v>
                </c:pt>
                <c:pt idx="761">
                  <c:v>20.210572916666671</c:v>
                </c:pt>
                <c:pt idx="762">
                  <c:v>19.756458333333338</c:v>
                </c:pt>
                <c:pt idx="763">
                  <c:v>22.331114583333331</c:v>
                </c:pt>
                <c:pt idx="764">
                  <c:v>23.441802083333332</c:v>
                </c:pt>
                <c:pt idx="765">
                  <c:v>22.433447916666676</c:v>
                </c:pt>
                <c:pt idx="766">
                  <c:v>24.05014583333335</c:v>
                </c:pt>
                <c:pt idx="767">
                  <c:v>29.672711340206181</c:v>
                </c:pt>
                <c:pt idx="768">
                  <c:v>27.243354166666663</c:v>
                </c:pt>
                <c:pt idx="769">
                  <c:v>25.663416666666674</c:v>
                </c:pt>
                <c:pt idx="770">
                  <c:v>24.431572916666671</c:v>
                </c:pt>
                <c:pt idx="771">
                  <c:v>23.208249999999992</c:v>
                </c:pt>
                <c:pt idx="772">
                  <c:v>24.416489583333334</c:v>
                </c:pt>
                <c:pt idx="773">
                  <c:v>26.507124999999998</c:v>
                </c:pt>
                <c:pt idx="774">
                  <c:v>27.208979166666666</c:v>
                </c:pt>
                <c:pt idx="775">
                  <c:v>26.486739583333343</c:v>
                </c:pt>
                <c:pt idx="776">
                  <c:v>27.07835416666666</c:v>
                </c:pt>
                <c:pt idx="777">
                  <c:v>27.567260416666656</c:v>
                </c:pt>
                <c:pt idx="778">
                  <c:v>27.756437499999993</c:v>
                </c:pt>
                <c:pt idx="779">
                  <c:v>26.787135416666668</c:v>
                </c:pt>
                <c:pt idx="780">
                  <c:v>25.411597938144332</c:v>
                </c:pt>
                <c:pt idx="781">
                  <c:v>23.653552083333334</c:v>
                </c:pt>
                <c:pt idx="782">
                  <c:v>22.154802083333333</c:v>
                </c:pt>
                <c:pt idx="783">
                  <c:v>22.511437500000003</c:v>
                </c:pt>
                <c:pt idx="784">
                  <c:v>22.685656250000012</c:v>
                </c:pt>
                <c:pt idx="785">
                  <c:v>22.383322916666668</c:v>
                </c:pt>
                <c:pt idx="786">
                  <c:v>21.876020833333332</c:v>
                </c:pt>
                <c:pt idx="787">
                  <c:v>22.858822916666668</c:v>
                </c:pt>
                <c:pt idx="788">
                  <c:v>26.13703125</c:v>
                </c:pt>
                <c:pt idx="789">
                  <c:v>27.094052083333338</c:v>
                </c:pt>
                <c:pt idx="790">
                  <c:v>27.493697916666648</c:v>
                </c:pt>
                <c:pt idx="791">
                  <c:v>30.691343750000001</c:v>
                </c:pt>
                <c:pt idx="792">
                  <c:v>30.260145833333329</c:v>
                </c:pt>
                <c:pt idx="793">
                  <c:v>30.281927083333333</c:v>
                </c:pt>
                <c:pt idx="794">
                  <c:v>29.119447916666676</c:v>
                </c:pt>
                <c:pt idx="795">
                  <c:v>28.223979166666652</c:v>
                </c:pt>
                <c:pt idx="796">
                  <c:v>27.696156249999998</c:v>
                </c:pt>
                <c:pt idx="797">
                  <c:v>27.176052083333317</c:v>
                </c:pt>
                <c:pt idx="798">
                  <c:v>26.857166666666661</c:v>
                </c:pt>
                <c:pt idx="799">
                  <c:v>26.735062499999998</c:v>
                </c:pt>
                <c:pt idx="800">
                  <c:v>26.96269791666667</c:v>
                </c:pt>
                <c:pt idx="801">
                  <c:v>26.737500000000001</c:v>
                </c:pt>
                <c:pt idx="802">
                  <c:v>26.201364583333326</c:v>
                </c:pt>
                <c:pt idx="803">
                  <c:v>25.544947916666661</c:v>
                </c:pt>
                <c:pt idx="804">
                  <c:v>25.314437499999993</c:v>
                </c:pt>
                <c:pt idx="805">
                  <c:v>25.811000000000003</c:v>
                </c:pt>
                <c:pt idx="806">
                  <c:v>25.562104166666675</c:v>
                </c:pt>
                <c:pt idx="807">
                  <c:v>25.638979166666662</c:v>
                </c:pt>
                <c:pt idx="808">
                  <c:v>25.458000000000013</c:v>
                </c:pt>
                <c:pt idx="809">
                  <c:v>25.458989583333345</c:v>
                </c:pt>
                <c:pt idx="810">
                  <c:v>25.632666666666665</c:v>
                </c:pt>
                <c:pt idx="811">
                  <c:v>25.359656249999997</c:v>
                </c:pt>
                <c:pt idx="812">
                  <c:v>24.968677083333329</c:v>
                </c:pt>
                <c:pt idx="813">
                  <c:v>24.515322916666662</c:v>
                </c:pt>
                <c:pt idx="814">
                  <c:v>24.0975</c:v>
                </c:pt>
                <c:pt idx="815">
                  <c:v>23.971489583333337</c:v>
                </c:pt>
                <c:pt idx="816">
                  <c:v>26.604312500000002</c:v>
                </c:pt>
                <c:pt idx="817">
                  <c:v>31.883135416666672</c:v>
                </c:pt>
                <c:pt idx="818">
                  <c:v>33.409718750000017</c:v>
                </c:pt>
                <c:pt idx="819">
                  <c:v>34.198812499999981</c:v>
                </c:pt>
                <c:pt idx="820">
                  <c:v>32.85182291666667</c:v>
                </c:pt>
                <c:pt idx="821">
                  <c:v>31.549854166666663</c:v>
                </c:pt>
                <c:pt idx="822">
                  <c:v>30.607916666666657</c:v>
                </c:pt>
                <c:pt idx="823">
                  <c:v>30.224822916666671</c:v>
                </c:pt>
                <c:pt idx="824">
                  <c:v>30.403572916666672</c:v>
                </c:pt>
                <c:pt idx="825">
                  <c:v>30.54410416666666</c:v>
                </c:pt>
                <c:pt idx="826">
                  <c:v>30.461552083333345</c:v>
                </c:pt>
                <c:pt idx="827">
                  <c:v>30.640458333333314</c:v>
                </c:pt>
                <c:pt idx="828">
                  <c:v>30.77582291666668</c:v>
                </c:pt>
                <c:pt idx="829">
                  <c:v>30.284677083333339</c:v>
                </c:pt>
                <c:pt idx="830">
                  <c:v>30.094999999999999</c:v>
                </c:pt>
                <c:pt idx="831">
                  <c:v>29.80489583333333</c:v>
                </c:pt>
                <c:pt idx="832">
                  <c:v>29.611187499999982</c:v>
                </c:pt>
                <c:pt idx="833">
                  <c:v>29.472874999999998</c:v>
                </c:pt>
                <c:pt idx="834">
                  <c:v>29.350687499999989</c:v>
                </c:pt>
                <c:pt idx="835">
                  <c:v>29.311760416666676</c:v>
                </c:pt>
                <c:pt idx="836">
                  <c:v>29.313635416666674</c:v>
                </c:pt>
                <c:pt idx="837">
                  <c:v>29.952312499999987</c:v>
                </c:pt>
                <c:pt idx="838">
                  <c:v>31.750020833333323</c:v>
                </c:pt>
                <c:pt idx="839">
                  <c:v>30.859729166666657</c:v>
                </c:pt>
                <c:pt idx="840">
                  <c:v>30.701531250000002</c:v>
                </c:pt>
                <c:pt idx="841">
                  <c:v>31.38115625</c:v>
                </c:pt>
                <c:pt idx="842">
                  <c:v>31.957864583333329</c:v>
                </c:pt>
                <c:pt idx="843">
                  <c:v>31.312156250000005</c:v>
                </c:pt>
                <c:pt idx="844">
                  <c:v>30.950906250000006</c:v>
                </c:pt>
                <c:pt idx="845">
                  <c:v>30.774770833333335</c:v>
                </c:pt>
                <c:pt idx="846">
                  <c:v>30.765625</c:v>
                </c:pt>
                <c:pt idx="847">
                  <c:v>30.536281249999991</c:v>
                </c:pt>
                <c:pt idx="848">
                  <c:v>30.381666666666661</c:v>
                </c:pt>
                <c:pt idx="849">
                  <c:v>30.342552083333327</c:v>
                </c:pt>
                <c:pt idx="850">
                  <c:v>30.215760416666669</c:v>
                </c:pt>
                <c:pt idx="851">
                  <c:v>30.015864583333343</c:v>
                </c:pt>
                <c:pt idx="852">
                  <c:v>30.292895833333318</c:v>
                </c:pt>
                <c:pt idx="853">
                  <c:v>30.053156250000001</c:v>
                </c:pt>
                <c:pt idx="854">
                  <c:v>29.746437499999999</c:v>
                </c:pt>
                <c:pt idx="855">
                  <c:v>29.799177083333333</c:v>
                </c:pt>
                <c:pt idx="856">
                  <c:v>29.538531250000009</c:v>
                </c:pt>
                <c:pt idx="857">
                  <c:v>29.423541666666647</c:v>
                </c:pt>
                <c:pt idx="858">
                  <c:v>29.890270833333322</c:v>
                </c:pt>
                <c:pt idx="859">
                  <c:v>34.85632291666667</c:v>
                </c:pt>
                <c:pt idx="860">
                  <c:v>35.044270833333321</c:v>
                </c:pt>
                <c:pt idx="861">
                  <c:v>33.348123711340222</c:v>
                </c:pt>
                <c:pt idx="862">
                  <c:v>32.282572916666659</c:v>
                </c:pt>
                <c:pt idx="863">
                  <c:v>32.627885416666672</c:v>
                </c:pt>
                <c:pt idx="864">
                  <c:v>32.637677083333323</c:v>
                </c:pt>
                <c:pt idx="865">
                  <c:v>32.868354166666677</c:v>
                </c:pt>
                <c:pt idx="866">
                  <c:v>31.887906249999997</c:v>
                </c:pt>
                <c:pt idx="867">
                  <c:v>31.359072916666666</c:v>
                </c:pt>
                <c:pt idx="868">
                  <c:v>35.065583333333315</c:v>
                </c:pt>
                <c:pt idx="869">
                  <c:v>33.854072916666674</c:v>
                </c:pt>
                <c:pt idx="870">
                  <c:v>33.785010416666658</c:v>
                </c:pt>
                <c:pt idx="871">
                  <c:v>33.121395833333324</c:v>
                </c:pt>
                <c:pt idx="872">
                  <c:v>32.576208333333334</c:v>
                </c:pt>
                <c:pt idx="873">
                  <c:v>32.075291666666651</c:v>
                </c:pt>
                <c:pt idx="874">
                  <c:v>35.025447916666671</c:v>
                </c:pt>
                <c:pt idx="875">
                  <c:v>33.202270833333337</c:v>
                </c:pt>
                <c:pt idx="876">
                  <c:v>32.610979166666674</c:v>
                </c:pt>
                <c:pt idx="877">
                  <c:v>32.705083333333341</c:v>
                </c:pt>
                <c:pt idx="878">
                  <c:v>32.984510416666673</c:v>
                </c:pt>
                <c:pt idx="879">
                  <c:v>32.744822916666671</c:v>
                </c:pt>
                <c:pt idx="880">
                  <c:v>32.267937500000023</c:v>
                </c:pt>
                <c:pt idx="881">
                  <c:v>32.582572916666642</c:v>
                </c:pt>
                <c:pt idx="882">
                  <c:v>33.034312499999999</c:v>
                </c:pt>
                <c:pt idx="883">
                  <c:v>32.921708333333321</c:v>
                </c:pt>
                <c:pt idx="884">
                  <c:v>32.838781249999997</c:v>
                </c:pt>
                <c:pt idx="885">
                  <c:v>33.069187500000005</c:v>
                </c:pt>
                <c:pt idx="886">
                  <c:v>32.831010416666679</c:v>
                </c:pt>
                <c:pt idx="887">
                  <c:v>32.877343750000001</c:v>
                </c:pt>
                <c:pt idx="888">
                  <c:v>32.829364583333337</c:v>
                </c:pt>
                <c:pt idx="889">
                  <c:v>32.923927083333332</c:v>
                </c:pt>
                <c:pt idx="890">
                  <c:v>32.743031249999994</c:v>
                </c:pt>
                <c:pt idx="891">
                  <c:v>33.190854166666689</c:v>
                </c:pt>
                <c:pt idx="892">
                  <c:v>33.470489583333325</c:v>
                </c:pt>
                <c:pt idx="893">
                  <c:v>33.340041666666671</c:v>
                </c:pt>
                <c:pt idx="894">
                  <c:v>33.113395833333364</c:v>
                </c:pt>
                <c:pt idx="895">
                  <c:v>33.362031250000001</c:v>
                </c:pt>
                <c:pt idx="896">
                  <c:v>33.298270833333348</c:v>
                </c:pt>
                <c:pt idx="897">
                  <c:v>33.286333333333324</c:v>
                </c:pt>
                <c:pt idx="898">
                  <c:v>33.373125000000002</c:v>
                </c:pt>
                <c:pt idx="899">
                  <c:v>33.254375000000003</c:v>
                </c:pt>
                <c:pt idx="900">
                  <c:v>33.412635416666674</c:v>
                </c:pt>
                <c:pt idx="901">
                  <c:v>33.313072916666677</c:v>
                </c:pt>
                <c:pt idx="902">
                  <c:v>33.276874999999997</c:v>
                </c:pt>
                <c:pt idx="903">
                  <c:v>33.133166666666675</c:v>
                </c:pt>
                <c:pt idx="904">
                  <c:v>33.116718749999997</c:v>
                </c:pt>
                <c:pt idx="905">
                  <c:v>33.182708333333323</c:v>
                </c:pt>
                <c:pt idx="906">
                  <c:v>33.197104166666669</c:v>
                </c:pt>
                <c:pt idx="907">
                  <c:v>33.469427083333343</c:v>
                </c:pt>
                <c:pt idx="908">
                  <c:v>33.552291666666669</c:v>
                </c:pt>
                <c:pt idx="909">
                  <c:v>33.47628125</c:v>
                </c:pt>
                <c:pt idx="910">
                  <c:v>33.414447916666667</c:v>
                </c:pt>
                <c:pt idx="911">
                  <c:v>33.328822916666667</c:v>
                </c:pt>
                <c:pt idx="912">
                  <c:v>33.471687500000009</c:v>
                </c:pt>
                <c:pt idx="913">
                  <c:v>33.423135416666675</c:v>
                </c:pt>
                <c:pt idx="914">
                  <c:v>33.465968749999981</c:v>
                </c:pt>
                <c:pt idx="915">
                  <c:v>33.457822916666679</c:v>
                </c:pt>
                <c:pt idx="916">
                  <c:v>33.262864583333339</c:v>
                </c:pt>
                <c:pt idx="917">
                  <c:v>33.323291666666655</c:v>
                </c:pt>
                <c:pt idx="918">
                  <c:v>33.275812499999979</c:v>
                </c:pt>
                <c:pt idx="919">
                  <c:v>33.37872164948454</c:v>
                </c:pt>
                <c:pt idx="920">
                  <c:v>33.245583333333329</c:v>
                </c:pt>
                <c:pt idx="921">
                  <c:v>34.568885416666674</c:v>
                </c:pt>
                <c:pt idx="922">
                  <c:v>35.243812499999997</c:v>
                </c:pt>
                <c:pt idx="923">
                  <c:v>35.154854166666674</c:v>
                </c:pt>
                <c:pt idx="924">
                  <c:v>34.493041666666663</c:v>
                </c:pt>
                <c:pt idx="925">
                  <c:v>34.060479166666681</c:v>
                </c:pt>
                <c:pt idx="926">
                  <c:v>35.263895833333336</c:v>
                </c:pt>
                <c:pt idx="927">
                  <c:v>38.246697916666669</c:v>
                </c:pt>
                <c:pt idx="928">
                  <c:v>38.254916666666674</c:v>
                </c:pt>
                <c:pt idx="929">
                  <c:v>36.997531250000002</c:v>
                </c:pt>
                <c:pt idx="930">
                  <c:v>35.907604166666665</c:v>
                </c:pt>
                <c:pt idx="931">
                  <c:v>35.864229166666668</c:v>
                </c:pt>
                <c:pt idx="932">
                  <c:v>35.669250000000012</c:v>
                </c:pt>
                <c:pt idx="933">
                  <c:v>34.91321875000002</c:v>
                </c:pt>
                <c:pt idx="934">
                  <c:v>34.351437499999996</c:v>
                </c:pt>
                <c:pt idx="935">
                  <c:v>33.85808333333334</c:v>
                </c:pt>
                <c:pt idx="936">
                  <c:v>33.408416666666675</c:v>
                </c:pt>
                <c:pt idx="937">
                  <c:v>33.276531249999984</c:v>
                </c:pt>
                <c:pt idx="938">
                  <c:v>33.213791666666651</c:v>
                </c:pt>
                <c:pt idx="939">
                  <c:v>33.241291666666669</c:v>
                </c:pt>
                <c:pt idx="940">
                  <c:v>33.048031249999994</c:v>
                </c:pt>
                <c:pt idx="941">
                  <c:v>33.097156250000005</c:v>
                </c:pt>
                <c:pt idx="942">
                  <c:v>33.041593750000004</c:v>
                </c:pt>
                <c:pt idx="943">
                  <c:v>32.81485416666667</c:v>
                </c:pt>
                <c:pt idx="944">
                  <c:v>32.561572916666648</c:v>
                </c:pt>
                <c:pt idx="945">
                  <c:v>32.293010416666661</c:v>
                </c:pt>
                <c:pt idx="946">
                  <c:v>32.041541666666674</c:v>
                </c:pt>
                <c:pt idx="947">
                  <c:v>32.428062499999989</c:v>
                </c:pt>
                <c:pt idx="948">
                  <c:v>32.735416666666659</c:v>
                </c:pt>
                <c:pt idx="949">
                  <c:v>36.175958333333341</c:v>
                </c:pt>
                <c:pt idx="950">
                  <c:v>40.223968750000004</c:v>
                </c:pt>
                <c:pt idx="951">
                  <c:v>37.069416666666669</c:v>
                </c:pt>
                <c:pt idx="952">
                  <c:v>36.913041666666658</c:v>
                </c:pt>
                <c:pt idx="953">
                  <c:v>36.210614583333339</c:v>
                </c:pt>
                <c:pt idx="954">
                  <c:v>34.823624999999986</c:v>
                </c:pt>
                <c:pt idx="955">
                  <c:v>39.309000000000005</c:v>
                </c:pt>
                <c:pt idx="956">
                  <c:v>37.722770833333342</c:v>
                </c:pt>
                <c:pt idx="957">
                  <c:v>35.310958333333325</c:v>
                </c:pt>
                <c:pt idx="958">
                  <c:v>34.601333333333343</c:v>
                </c:pt>
                <c:pt idx="959">
                  <c:v>34.119749999999996</c:v>
                </c:pt>
                <c:pt idx="960">
                  <c:v>33.357510416666678</c:v>
                </c:pt>
                <c:pt idx="961">
                  <c:v>33.132854166666668</c:v>
                </c:pt>
                <c:pt idx="962">
                  <c:v>32.840843749999998</c:v>
                </c:pt>
                <c:pt idx="963">
                  <c:v>32.80846875000001</c:v>
                </c:pt>
                <c:pt idx="964">
                  <c:v>32.188656250000008</c:v>
                </c:pt>
                <c:pt idx="965">
                  <c:v>30.838322916666659</c:v>
                </c:pt>
                <c:pt idx="966">
                  <c:v>28.517781250000002</c:v>
                </c:pt>
                <c:pt idx="967">
                  <c:v>25.851145833333337</c:v>
                </c:pt>
                <c:pt idx="968">
                  <c:v>24.488718750000007</c:v>
                </c:pt>
                <c:pt idx="969">
                  <c:v>24.104697916666662</c:v>
                </c:pt>
                <c:pt idx="970">
                  <c:v>23.600395833333334</c:v>
                </c:pt>
                <c:pt idx="971">
                  <c:v>23.538968750000006</c:v>
                </c:pt>
                <c:pt idx="972">
                  <c:v>23.97641666666668</c:v>
                </c:pt>
                <c:pt idx="973">
                  <c:v>24.319614583333347</c:v>
                </c:pt>
                <c:pt idx="974">
                  <c:v>25.097562499999999</c:v>
                </c:pt>
                <c:pt idx="975">
                  <c:v>25.231187500000008</c:v>
                </c:pt>
                <c:pt idx="976">
                  <c:v>25.086302083333337</c:v>
                </c:pt>
                <c:pt idx="977">
                  <c:v>24.964166666666674</c:v>
                </c:pt>
                <c:pt idx="978">
                  <c:v>25.395177083333337</c:v>
                </c:pt>
                <c:pt idx="979">
                  <c:v>24.986322916666662</c:v>
                </c:pt>
                <c:pt idx="980">
                  <c:v>24.098624999999998</c:v>
                </c:pt>
                <c:pt idx="981">
                  <c:v>24.344541666666661</c:v>
                </c:pt>
                <c:pt idx="982">
                  <c:v>26.034489583333329</c:v>
                </c:pt>
                <c:pt idx="983">
                  <c:v>27.152510416666672</c:v>
                </c:pt>
                <c:pt idx="984">
                  <c:v>28.309864583333336</c:v>
                </c:pt>
                <c:pt idx="985">
                  <c:v>29.536208333333331</c:v>
                </c:pt>
                <c:pt idx="986">
                  <c:v>31.351729166666647</c:v>
                </c:pt>
                <c:pt idx="987">
                  <c:v>32.970385416666666</c:v>
                </c:pt>
                <c:pt idx="988">
                  <c:v>34.435583333333341</c:v>
                </c:pt>
                <c:pt idx="989">
                  <c:v>36.099052083333341</c:v>
                </c:pt>
                <c:pt idx="990">
                  <c:v>36.887604166666669</c:v>
                </c:pt>
                <c:pt idx="991">
                  <c:v>37.24210416666665</c:v>
                </c:pt>
                <c:pt idx="992">
                  <c:v>37.002333333333333</c:v>
                </c:pt>
                <c:pt idx="993">
                  <c:v>36.920854166666643</c:v>
                </c:pt>
                <c:pt idx="994">
                  <c:v>38.135593750000005</c:v>
                </c:pt>
                <c:pt idx="995">
                  <c:v>40.593670103092784</c:v>
                </c:pt>
                <c:pt idx="996">
                  <c:v>39.389864583333349</c:v>
                </c:pt>
                <c:pt idx="997">
                  <c:v>37.093125000000001</c:v>
                </c:pt>
                <c:pt idx="998">
                  <c:v>36.405479166666666</c:v>
                </c:pt>
                <c:pt idx="999">
                  <c:v>36.22839583333333</c:v>
                </c:pt>
                <c:pt idx="1000">
                  <c:v>35.70798958333333</c:v>
                </c:pt>
                <c:pt idx="1001">
                  <c:v>34.943104166666672</c:v>
                </c:pt>
                <c:pt idx="1002">
                  <c:v>34.105656250000003</c:v>
                </c:pt>
                <c:pt idx="1003">
                  <c:v>33.543062499999984</c:v>
                </c:pt>
                <c:pt idx="1004">
                  <c:v>33.100666666666676</c:v>
                </c:pt>
                <c:pt idx="1005">
                  <c:v>32.485458333333327</c:v>
                </c:pt>
                <c:pt idx="1006">
                  <c:v>32.099270833333343</c:v>
                </c:pt>
                <c:pt idx="1007">
                  <c:v>33.221705263157894</c:v>
                </c:pt>
                <c:pt idx="1008">
                  <c:v>33.60304166666667</c:v>
                </c:pt>
                <c:pt idx="1009">
                  <c:v>32.521041666666655</c:v>
                </c:pt>
                <c:pt idx="1010">
                  <c:v>31.749020833333329</c:v>
                </c:pt>
                <c:pt idx="1011">
                  <c:v>31.372499999999999</c:v>
                </c:pt>
                <c:pt idx="1012">
                  <c:v>31.043291666666672</c:v>
                </c:pt>
                <c:pt idx="1013">
                  <c:v>30.852531249999995</c:v>
                </c:pt>
                <c:pt idx="1014">
                  <c:v>30.304177083333325</c:v>
                </c:pt>
                <c:pt idx="1015">
                  <c:v>31.361697916666657</c:v>
                </c:pt>
                <c:pt idx="1016">
                  <c:v>33.232656249999998</c:v>
                </c:pt>
                <c:pt idx="1017">
                  <c:v>35.525510416666656</c:v>
                </c:pt>
                <c:pt idx="1018">
                  <c:v>39.493572916666658</c:v>
                </c:pt>
                <c:pt idx="1019">
                  <c:v>38.504927083333321</c:v>
                </c:pt>
                <c:pt idx="1020">
                  <c:v>35.888052083333328</c:v>
                </c:pt>
                <c:pt idx="1021">
                  <c:v>34.524666666666668</c:v>
                </c:pt>
                <c:pt idx="1022">
                  <c:v>33.531718750000003</c:v>
                </c:pt>
                <c:pt idx="1023">
                  <c:v>32.725531249999996</c:v>
                </c:pt>
                <c:pt idx="1024">
                  <c:v>31.79447916666668</c:v>
                </c:pt>
                <c:pt idx="1025">
                  <c:v>31.0315625</c:v>
                </c:pt>
                <c:pt idx="1026">
                  <c:v>30.10961458333334</c:v>
                </c:pt>
                <c:pt idx="1027">
                  <c:v>29.190291666666678</c:v>
                </c:pt>
                <c:pt idx="1028">
                  <c:v>28.795468750000001</c:v>
                </c:pt>
                <c:pt idx="1029">
                  <c:v>33.331260416666666</c:v>
                </c:pt>
                <c:pt idx="1030">
                  <c:v>34.399104166666675</c:v>
                </c:pt>
                <c:pt idx="1031">
                  <c:v>32.731104166666668</c:v>
                </c:pt>
                <c:pt idx="1032">
                  <c:v>31.556385416666657</c:v>
                </c:pt>
                <c:pt idx="1033">
                  <c:v>30.61059375000001</c:v>
                </c:pt>
                <c:pt idx="1034">
                  <c:v>29.863739583333317</c:v>
                </c:pt>
                <c:pt idx="1035">
                  <c:v>31.769489583333328</c:v>
                </c:pt>
                <c:pt idx="1036">
                  <c:v>36.422687499999995</c:v>
                </c:pt>
                <c:pt idx="1037">
                  <c:v>34.87026041666666</c:v>
                </c:pt>
                <c:pt idx="1038">
                  <c:v>34.018333333333338</c:v>
                </c:pt>
                <c:pt idx="1039">
                  <c:v>32.845124999999996</c:v>
                </c:pt>
                <c:pt idx="1040">
                  <c:v>31.312927083333335</c:v>
                </c:pt>
                <c:pt idx="1041">
                  <c:v>29.395229166666663</c:v>
                </c:pt>
                <c:pt idx="1042">
                  <c:v>28.03978124999999</c:v>
                </c:pt>
                <c:pt idx="1043">
                  <c:v>26.238395833333328</c:v>
                </c:pt>
                <c:pt idx="1044">
                  <c:v>24.520479166666671</c:v>
                </c:pt>
                <c:pt idx="1045">
                  <c:v>24.113135416666676</c:v>
                </c:pt>
                <c:pt idx="1046">
                  <c:v>25.917093750000003</c:v>
                </c:pt>
                <c:pt idx="1047">
                  <c:v>25.028812500000011</c:v>
                </c:pt>
                <c:pt idx="1048">
                  <c:v>28.362354166666652</c:v>
                </c:pt>
                <c:pt idx="1049">
                  <c:v>28.786177083333328</c:v>
                </c:pt>
                <c:pt idx="1050">
                  <c:v>27.215645833333326</c:v>
                </c:pt>
                <c:pt idx="1051">
                  <c:v>25.3628125</c:v>
                </c:pt>
                <c:pt idx="1052">
                  <c:v>23.632510416666666</c:v>
                </c:pt>
                <c:pt idx="1053">
                  <c:v>27.661479166666656</c:v>
                </c:pt>
                <c:pt idx="1054">
                  <c:v>31.239052083333331</c:v>
                </c:pt>
                <c:pt idx="1055">
                  <c:v>29.243680412371127</c:v>
                </c:pt>
                <c:pt idx="1056">
                  <c:v>27.483156249999997</c:v>
                </c:pt>
                <c:pt idx="1057">
                  <c:v>25.423427083333333</c:v>
                </c:pt>
                <c:pt idx="1058">
                  <c:v>24.575187499999998</c:v>
                </c:pt>
                <c:pt idx="1059">
                  <c:v>23.737374999999989</c:v>
                </c:pt>
                <c:pt idx="1060">
                  <c:v>23.074291666666671</c:v>
                </c:pt>
                <c:pt idx="1061">
                  <c:v>23.024468750000008</c:v>
                </c:pt>
                <c:pt idx="1062">
                  <c:v>22.401166666666654</c:v>
                </c:pt>
                <c:pt idx="1063">
                  <c:v>21.386468750000002</c:v>
                </c:pt>
                <c:pt idx="1064">
                  <c:v>20.705375000000004</c:v>
                </c:pt>
                <c:pt idx="1065">
                  <c:v>30.073927083333341</c:v>
                </c:pt>
                <c:pt idx="1066">
                  <c:v>27.089250000000003</c:v>
                </c:pt>
                <c:pt idx="1067">
                  <c:v>23.450437499999996</c:v>
                </c:pt>
                <c:pt idx="1068">
                  <c:v>21.203156249999996</c:v>
                </c:pt>
                <c:pt idx="1069">
                  <c:v>20.681625</c:v>
                </c:pt>
                <c:pt idx="1070">
                  <c:v>23.205802083333335</c:v>
                </c:pt>
                <c:pt idx="1071">
                  <c:v>22.99304166666667</c:v>
                </c:pt>
                <c:pt idx="1072">
                  <c:v>21.541552083333325</c:v>
                </c:pt>
                <c:pt idx="1073">
                  <c:v>21.099020833333334</c:v>
                </c:pt>
                <c:pt idx="1074">
                  <c:v>20.829072916666664</c:v>
                </c:pt>
                <c:pt idx="1075">
                  <c:v>20.530364583333334</c:v>
                </c:pt>
                <c:pt idx="1076">
                  <c:v>20.285197916666664</c:v>
                </c:pt>
                <c:pt idx="1077">
                  <c:v>19.996937500000001</c:v>
                </c:pt>
                <c:pt idx="1078">
                  <c:v>19.713718750000002</c:v>
                </c:pt>
                <c:pt idx="1079">
                  <c:v>20.087343749999999</c:v>
                </c:pt>
                <c:pt idx="1080">
                  <c:v>20.193781250000001</c:v>
                </c:pt>
                <c:pt idx="1081">
                  <c:v>20.756541666666667</c:v>
                </c:pt>
                <c:pt idx="1082">
                  <c:v>19.715916666666665</c:v>
                </c:pt>
                <c:pt idx="1083">
                  <c:v>19.665791666666667</c:v>
                </c:pt>
                <c:pt idx="1084">
                  <c:v>19.313677083333332</c:v>
                </c:pt>
                <c:pt idx="1085">
                  <c:v>20.031447916666661</c:v>
                </c:pt>
                <c:pt idx="1086">
                  <c:v>20.438114583333341</c:v>
                </c:pt>
                <c:pt idx="1087">
                  <c:v>20.500593750000004</c:v>
                </c:pt>
                <c:pt idx="1088">
                  <c:v>19.694218750000001</c:v>
                </c:pt>
                <c:pt idx="1089">
                  <c:v>19.6909375</c:v>
                </c:pt>
                <c:pt idx="1090">
                  <c:v>21.915614583333337</c:v>
                </c:pt>
                <c:pt idx="1091">
                  <c:v>20.280052083333334</c:v>
                </c:pt>
                <c:pt idx="1092">
                  <c:v>18.897927083333336</c:v>
                </c:pt>
                <c:pt idx="1093">
                  <c:v>18.307031250000001</c:v>
                </c:pt>
                <c:pt idx="1094">
                  <c:v>19.110552083333339</c:v>
                </c:pt>
                <c:pt idx="1095">
                  <c:v>19.624031249999998</c:v>
                </c:pt>
                <c:pt idx="1096">
                  <c:v>19.165010416666661</c:v>
                </c:pt>
                <c:pt idx="1097">
                  <c:v>21.920854166666668</c:v>
                </c:pt>
                <c:pt idx="1098">
                  <c:v>26.173010416666667</c:v>
                </c:pt>
                <c:pt idx="1099">
                  <c:v>27.76606249999999</c:v>
                </c:pt>
                <c:pt idx="1100">
                  <c:v>24.828708333333342</c:v>
                </c:pt>
                <c:pt idx="1101">
                  <c:v>21.378520833333344</c:v>
                </c:pt>
                <c:pt idx="1102">
                  <c:v>26.058833333333322</c:v>
                </c:pt>
                <c:pt idx="1103">
                  <c:v>22.952427083333337</c:v>
                </c:pt>
                <c:pt idx="1104">
                  <c:v>22.040145833333341</c:v>
                </c:pt>
                <c:pt idx="1105">
                  <c:v>27.680947916666664</c:v>
                </c:pt>
                <c:pt idx="1106">
                  <c:v>24.766187500000004</c:v>
                </c:pt>
                <c:pt idx="1107">
                  <c:v>23.069687500000001</c:v>
                </c:pt>
                <c:pt idx="1108">
                  <c:v>22.86581249999999</c:v>
                </c:pt>
                <c:pt idx="1109">
                  <c:v>22.267072916666663</c:v>
                </c:pt>
                <c:pt idx="1110">
                  <c:v>21.27605208333333</c:v>
                </c:pt>
                <c:pt idx="1111">
                  <c:v>20.354468749999999</c:v>
                </c:pt>
                <c:pt idx="1112">
                  <c:v>21.856406249999999</c:v>
                </c:pt>
                <c:pt idx="1113">
                  <c:v>20.914468749999997</c:v>
                </c:pt>
                <c:pt idx="1114">
                  <c:v>24.755520833333335</c:v>
                </c:pt>
                <c:pt idx="1115">
                  <c:v>29.398375000000005</c:v>
                </c:pt>
                <c:pt idx="1116">
                  <c:v>28.683916666666665</c:v>
                </c:pt>
                <c:pt idx="1117">
                  <c:v>27.40801041666667</c:v>
                </c:pt>
                <c:pt idx="1118">
                  <c:v>25.987666666666673</c:v>
                </c:pt>
                <c:pt idx="1119">
                  <c:v>25.38596875</c:v>
                </c:pt>
                <c:pt idx="1120">
                  <c:v>24.82615625</c:v>
                </c:pt>
                <c:pt idx="1121">
                  <c:v>23.717468750000005</c:v>
                </c:pt>
                <c:pt idx="1122">
                  <c:v>22.639260416666669</c:v>
                </c:pt>
                <c:pt idx="1123">
                  <c:v>22.228927083333328</c:v>
                </c:pt>
                <c:pt idx="1124">
                  <c:v>25.139885416666683</c:v>
                </c:pt>
                <c:pt idx="1125">
                  <c:v>29.626927083333339</c:v>
                </c:pt>
                <c:pt idx="1126">
                  <c:v>29.206135416666658</c:v>
                </c:pt>
                <c:pt idx="1127">
                  <c:v>28.078969072164963</c:v>
                </c:pt>
                <c:pt idx="1128">
                  <c:v>26.27556250000001</c:v>
                </c:pt>
                <c:pt idx="1129">
                  <c:v>26.585260416666671</c:v>
                </c:pt>
                <c:pt idx="1130">
                  <c:v>27.983958333333337</c:v>
                </c:pt>
                <c:pt idx="1131">
                  <c:v>27.520635416666664</c:v>
                </c:pt>
                <c:pt idx="1132">
                  <c:v>27.009843750000002</c:v>
                </c:pt>
                <c:pt idx="1133">
                  <c:v>26.94489583333333</c:v>
                </c:pt>
                <c:pt idx="1134">
                  <c:v>26.131156249999986</c:v>
                </c:pt>
                <c:pt idx="1135">
                  <c:v>27.608541666666653</c:v>
                </c:pt>
                <c:pt idx="1136">
                  <c:v>26.568833333333348</c:v>
                </c:pt>
                <c:pt idx="1137">
                  <c:v>24.861104166666674</c:v>
                </c:pt>
                <c:pt idx="1138">
                  <c:v>24.4980625</c:v>
                </c:pt>
                <c:pt idx="1139">
                  <c:v>24.578645833333326</c:v>
                </c:pt>
                <c:pt idx="1140">
                  <c:v>25.76730208333333</c:v>
                </c:pt>
                <c:pt idx="1141">
                  <c:v>26.338374999999989</c:v>
                </c:pt>
                <c:pt idx="1142">
                  <c:v>26.741406250000001</c:v>
                </c:pt>
                <c:pt idx="1143">
                  <c:v>24.787583333333348</c:v>
                </c:pt>
                <c:pt idx="1144">
                  <c:v>24.548187500000012</c:v>
                </c:pt>
                <c:pt idx="1145">
                  <c:v>24.01</c:v>
                </c:pt>
                <c:pt idx="1146">
                  <c:v>23.065437500000002</c:v>
                </c:pt>
                <c:pt idx="1147">
                  <c:v>22.345802083333329</c:v>
                </c:pt>
                <c:pt idx="1148">
                  <c:v>21.544218749999999</c:v>
                </c:pt>
                <c:pt idx="1149">
                  <c:v>20.590635416666661</c:v>
                </c:pt>
                <c:pt idx="1150">
                  <c:v>19.957666666666661</c:v>
                </c:pt>
                <c:pt idx="1151">
                  <c:v>19.643812499999989</c:v>
                </c:pt>
                <c:pt idx="1152">
                  <c:v>20.016427083333344</c:v>
                </c:pt>
                <c:pt idx="1153">
                  <c:v>20.318843750000003</c:v>
                </c:pt>
                <c:pt idx="1154">
                  <c:v>20.023354166666667</c:v>
                </c:pt>
                <c:pt idx="1155">
                  <c:v>20.055562500000004</c:v>
                </c:pt>
                <c:pt idx="1156">
                  <c:v>20.047072916666671</c:v>
                </c:pt>
                <c:pt idx="1157">
                  <c:v>19.870645833333327</c:v>
                </c:pt>
                <c:pt idx="1158">
                  <c:v>19.603010416666667</c:v>
                </c:pt>
                <c:pt idx="1159">
                  <c:v>19.17278125</c:v>
                </c:pt>
                <c:pt idx="1160">
                  <c:v>18.850437500000002</c:v>
                </c:pt>
                <c:pt idx="1161">
                  <c:v>19.541166666666673</c:v>
                </c:pt>
                <c:pt idx="1162">
                  <c:v>19.7425</c:v>
                </c:pt>
                <c:pt idx="1163">
                  <c:v>19.336562499999999</c:v>
                </c:pt>
                <c:pt idx="1164">
                  <c:v>20.005177083333333</c:v>
                </c:pt>
                <c:pt idx="1165">
                  <c:v>20.292989583333327</c:v>
                </c:pt>
                <c:pt idx="1166">
                  <c:v>19.871416666666665</c:v>
                </c:pt>
                <c:pt idx="1167">
                  <c:v>19.691958333333329</c:v>
                </c:pt>
                <c:pt idx="1168">
                  <c:v>20.838447916666667</c:v>
                </c:pt>
                <c:pt idx="1169">
                  <c:v>20.122916666666665</c:v>
                </c:pt>
                <c:pt idx="1170">
                  <c:v>19.967395833333331</c:v>
                </c:pt>
                <c:pt idx="1171">
                  <c:v>19.877500000000001</c:v>
                </c:pt>
                <c:pt idx="1172">
                  <c:v>19.744156249999993</c:v>
                </c:pt>
                <c:pt idx="1173">
                  <c:v>19.541833333333336</c:v>
                </c:pt>
                <c:pt idx="1174">
                  <c:v>23.157499999999999</c:v>
                </c:pt>
                <c:pt idx="1175">
                  <c:v>26.637364583333333</c:v>
                </c:pt>
                <c:pt idx="1176">
                  <c:v>25.213354166666676</c:v>
                </c:pt>
                <c:pt idx="1177">
                  <c:v>24.098947916666663</c:v>
                </c:pt>
                <c:pt idx="1178">
                  <c:v>23.29821875</c:v>
                </c:pt>
                <c:pt idx="1179">
                  <c:v>22.81288541666666</c:v>
                </c:pt>
                <c:pt idx="1180">
                  <c:v>22.45641666666668</c:v>
                </c:pt>
                <c:pt idx="1181">
                  <c:v>22.177499999999998</c:v>
                </c:pt>
                <c:pt idx="1182">
                  <c:v>21.731145833333329</c:v>
                </c:pt>
                <c:pt idx="1183">
                  <c:v>21.300791666666669</c:v>
                </c:pt>
                <c:pt idx="1184">
                  <c:v>21.02675</c:v>
                </c:pt>
                <c:pt idx="1185">
                  <c:v>20.857760416666668</c:v>
                </c:pt>
                <c:pt idx="1186">
                  <c:v>20.650927083333332</c:v>
                </c:pt>
                <c:pt idx="1187">
                  <c:v>20.384437499999997</c:v>
                </c:pt>
                <c:pt idx="1188">
                  <c:v>20.116177083333337</c:v>
                </c:pt>
                <c:pt idx="1189">
                  <c:v>19.92966666666667</c:v>
                </c:pt>
                <c:pt idx="1190">
                  <c:v>19.761531250000001</c:v>
                </c:pt>
                <c:pt idx="1191">
                  <c:v>19.645322916666665</c:v>
                </c:pt>
                <c:pt idx="1192">
                  <c:v>19.753145833333338</c:v>
                </c:pt>
                <c:pt idx="1193">
                  <c:v>20.398635416666668</c:v>
                </c:pt>
                <c:pt idx="1194">
                  <c:v>23.663583333333332</c:v>
                </c:pt>
                <c:pt idx="1195">
                  <c:v>24.51482291666667</c:v>
                </c:pt>
                <c:pt idx="1196">
                  <c:v>26.223708333333324</c:v>
                </c:pt>
                <c:pt idx="1197">
                  <c:v>26.921250000000001</c:v>
                </c:pt>
                <c:pt idx="1198">
                  <c:v>29.526114583333321</c:v>
                </c:pt>
                <c:pt idx="1199">
                  <c:v>29.214572916666665</c:v>
                </c:pt>
                <c:pt idx="1200">
                  <c:v>28.425843749999999</c:v>
                </c:pt>
                <c:pt idx="1201">
                  <c:v>27.944927083333344</c:v>
                </c:pt>
                <c:pt idx="1202">
                  <c:v>27.582208333333323</c:v>
                </c:pt>
                <c:pt idx="1203">
                  <c:v>27.388406249999999</c:v>
                </c:pt>
                <c:pt idx="1204">
                  <c:v>27.098656250000005</c:v>
                </c:pt>
                <c:pt idx="1205">
                  <c:v>27.063885416666675</c:v>
                </c:pt>
                <c:pt idx="1206">
                  <c:v>27.189791666666665</c:v>
                </c:pt>
                <c:pt idx="1207">
                  <c:v>27.559760416666691</c:v>
                </c:pt>
                <c:pt idx="1208">
                  <c:v>27.907697916666663</c:v>
                </c:pt>
                <c:pt idx="1209">
                  <c:v>28.080104166666661</c:v>
                </c:pt>
                <c:pt idx="1210">
                  <c:v>28.084229166666674</c:v>
                </c:pt>
                <c:pt idx="1211">
                  <c:v>28.027531249999996</c:v>
                </c:pt>
                <c:pt idx="1212">
                  <c:v>28.068697916666675</c:v>
                </c:pt>
                <c:pt idx="1213">
                  <c:v>29.003822916666653</c:v>
                </c:pt>
                <c:pt idx="1214">
                  <c:v>29.790708333333328</c:v>
                </c:pt>
                <c:pt idx="1215">
                  <c:v>29.633604166666657</c:v>
                </c:pt>
                <c:pt idx="1216">
                  <c:v>29.513468750000001</c:v>
                </c:pt>
                <c:pt idx="1217">
                  <c:v>29.33272916666667</c:v>
                </c:pt>
                <c:pt idx="1218">
                  <c:v>29.530177083333331</c:v>
                </c:pt>
                <c:pt idx="1219">
                  <c:v>29.624093750000011</c:v>
                </c:pt>
                <c:pt idx="1220">
                  <c:v>29.977749999999997</c:v>
                </c:pt>
                <c:pt idx="1221">
                  <c:v>30.323895833333321</c:v>
                </c:pt>
                <c:pt idx="1222">
                  <c:v>30.319083333333335</c:v>
                </c:pt>
                <c:pt idx="1223">
                  <c:v>30.218312499999985</c:v>
                </c:pt>
                <c:pt idx="1224">
                  <c:v>30.197395833333328</c:v>
                </c:pt>
                <c:pt idx="1225">
                  <c:v>30.292208333333321</c:v>
                </c:pt>
                <c:pt idx="1226">
                  <c:v>30.315000000000001</c:v>
                </c:pt>
                <c:pt idx="1227">
                  <c:v>30.426541666666662</c:v>
                </c:pt>
                <c:pt idx="1228">
                  <c:v>30.613614583333327</c:v>
                </c:pt>
                <c:pt idx="1229">
                  <c:v>30.749749999999995</c:v>
                </c:pt>
                <c:pt idx="1230">
                  <c:v>30.84317708333332</c:v>
                </c:pt>
                <c:pt idx="1231">
                  <c:v>30.800062499999992</c:v>
                </c:pt>
                <c:pt idx="1232">
                  <c:v>30.789437499999988</c:v>
                </c:pt>
                <c:pt idx="1233">
                  <c:v>30.828843750000008</c:v>
                </c:pt>
                <c:pt idx="1234">
                  <c:v>30.754531249999999</c:v>
                </c:pt>
                <c:pt idx="1235">
                  <c:v>31.065041666666662</c:v>
                </c:pt>
                <c:pt idx="1236">
                  <c:v>31.075791666666674</c:v>
                </c:pt>
                <c:pt idx="1237">
                  <c:v>31.06536458333332</c:v>
                </c:pt>
                <c:pt idx="1238">
                  <c:v>30.972937499999997</c:v>
                </c:pt>
                <c:pt idx="1239">
                  <c:v>31.014531250000001</c:v>
                </c:pt>
                <c:pt idx="1240">
                  <c:v>31.03929166666666</c:v>
                </c:pt>
                <c:pt idx="1241">
                  <c:v>30.934322916666673</c:v>
                </c:pt>
                <c:pt idx="1242">
                  <c:v>30.897802083333342</c:v>
                </c:pt>
                <c:pt idx="1243">
                  <c:v>31.009406250000008</c:v>
                </c:pt>
                <c:pt idx="1244">
                  <c:v>30.803302083333321</c:v>
                </c:pt>
                <c:pt idx="1245">
                  <c:v>30.726875</c:v>
                </c:pt>
                <c:pt idx="1246">
                  <c:v>30.763635416666659</c:v>
                </c:pt>
                <c:pt idx="1247">
                  <c:v>30.827312500000005</c:v>
                </c:pt>
                <c:pt idx="1248">
                  <c:v>31.070999999999994</c:v>
                </c:pt>
                <c:pt idx="1249">
                  <c:v>31.31169791666667</c:v>
                </c:pt>
                <c:pt idx="1250">
                  <c:v>31.946979166666665</c:v>
                </c:pt>
                <c:pt idx="1251">
                  <c:v>32.803802083333338</c:v>
                </c:pt>
                <c:pt idx="1252">
                  <c:v>36.237916666666656</c:v>
                </c:pt>
                <c:pt idx="1253">
                  <c:v>35.355416666666663</c:v>
                </c:pt>
                <c:pt idx="1254">
                  <c:v>34.588979166666675</c:v>
                </c:pt>
                <c:pt idx="1255">
                  <c:v>34.268770833333328</c:v>
                </c:pt>
                <c:pt idx="1256">
                  <c:v>35.640812500000017</c:v>
                </c:pt>
                <c:pt idx="1257">
                  <c:v>35.464447916666664</c:v>
                </c:pt>
                <c:pt idx="1258">
                  <c:v>34.526791666666661</c:v>
                </c:pt>
                <c:pt idx="1259">
                  <c:v>34.510593750000005</c:v>
                </c:pt>
                <c:pt idx="1260">
                  <c:v>34.64323958333334</c:v>
                </c:pt>
                <c:pt idx="1261">
                  <c:v>35.675562500000012</c:v>
                </c:pt>
                <c:pt idx="1262">
                  <c:v>36.163177083333331</c:v>
                </c:pt>
                <c:pt idx="1263">
                  <c:v>35.680281249999972</c:v>
                </c:pt>
                <c:pt idx="1264">
                  <c:v>35.556010416666659</c:v>
                </c:pt>
                <c:pt idx="1265">
                  <c:v>35.364177083333338</c:v>
                </c:pt>
                <c:pt idx="1266">
                  <c:v>35.183041666666675</c:v>
                </c:pt>
                <c:pt idx="1267">
                  <c:v>35.230541666666674</c:v>
                </c:pt>
                <c:pt idx="1268">
                  <c:v>34.852010416666651</c:v>
                </c:pt>
                <c:pt idx="1269">
                  <c:v>34.769656250000018</c:v>
                </c:pt>
                <c:pt idx="1270">
                  <c:v>37.036958333333338</c:v>
                </c:pt>
                <c:pt idx="1271">
                  <c:v>36.914499999999997</c:v>
                </c:pt>
                <c:pt idx="1272">
                  <c:v>36.195322916666683</c:v>
                </c:pt>
                <c:pt idx="1273">
                  <c:v>37.193302083333329</c:v>
                </c:pt>
                <c:pt idx="1274">
                  <c:v>38.633135416666683</c:v>
                </c:pt>
                <c:pt idx="1275">
                  <c:v>37.679895833333326</c:v>
                </c:pt>
                <c:pt idx="1276">
                  <c:v>36.967979166666673</c:v>
                </c:pt>
                <c:pt idx="1277">
                  <c:v>36.485145833333327</c:v>
                </c:pt>
                <c:pt idx="1278">
                  <c:v>36.187020833333342</c:v>
                </c:pt>
                <c:pt idx="1279">
                  <c:v>38.318822916666662</c:v>
                </c:pt>
                <c:pt idx="1280">
                  <c:v>41.620822916666675</c:v>
                </c:pt>
                <c:pt idx="1281">
                  <c:v>38.177666666666681</c:v>
                </c:pt>
                <c:pt idx="1282">
                  <c:v>37.693041666666666</c:v>
                </c:pt>
                <c:pt idx="1283">
                  <c:v>36.589552083333324</c:v>
                </c:pt>
                <c:pt idx="1284">
                  <c:v>36.241010416666668</c:v>
                </c:pt>
                <c:pt idx="1285">
                  <c:v>35.905250000000002</c:v>
                </c:pt>
                <c:pt idx="1286">
                  <c:v>35.689312500000007</c:v>
                </c:pt>
                <c:pt idx="1287">
                  <c:v>35.542770833333336</c:v>
                </c:pt>
                <c:pt idx="1288">
                  <c:v>36.783468749999997</c:v>
                </c:pt>
                <c:pt idx="1289">
                  <c:v>36.699520833333345</c:v>
                </c:pt>
                <c:pt idx="1290">
                  <c:v>38.301447916666667</c:v>
                </c:pt>
                <c:pt idx="1291">
                  <c:v>37.865791666666667</c:v>
                </c:pt>
                <c:pt idx="1292">
                  <c:v>36.763458333333325</c:v>
                </c:pt>
                <c:pt idx="1293">
                  <c:v>36.31371875</c:v>
                </c:pt>
                <c:pt idx="1294">
                  <c:v>35.905854166666671</c:v>
                </c:pt>
                <c:pt idx="1295">
                  <c:v>35.97590624999998</c:v>
                </c:pt>
                <c:pt idx="1296">
                  <c:v>36.082333333333338</c:v>
                </c:pt>
                <c:pt idx="1297">
                  <c:v>37.417927083333318</c:v>
                </c:pt>
                <c:pt idx="1298">
                  <c:v>38.128208333333347</c:v>
                </c:pt>
                <c:pt idx="1299">
                  <c:v>37.181072916666686</c:v>
                </c:pt>
                <c:pt idx="1300">
                  <c:v>38.443458333333332</c:v>
                </c:pt>
                <c:pt idx="1301">
                  <c:v>37.098385416666666</c:v>
                </c:pt>
                <c:pt idx="1302">
                  <c:v>36.667145833333329</c:v>
                </c:pt>
                <c:pt idx="1303">
                  <c:v>36.42357291666665</c:v>
                </c:pt>
                <c:pt idx="1304">
                  <c:v>36.273739583333331</c:v>
                </c:pt>
                <c:pt idx="1305">
                  <c:v>36.149364583333337</c:v>
                </c:pt>
                <c:pt idx="1306">
                  <c:v>36.105927083333334</c:v>
                </c:pt>
                <c:pt idx="1307">
                  <c:v>35.979864583333331</c:v>
                </c:pt>
                <c:pt idx="1308">
                  <c:v>35.971552083333343</c:v>
                </c:pt>
                <c:pt idx="1309">
                  <c:v>35.959083333333325</c:v>
                </c:pt>
                <c:pt idx="1310">
                  <c:v>35.888447916666657</c:v>
                </c:pt>
                <c:pt idx="1311">
                  <c:v>35.661208333333342</c:v>
                </c:pt>
                <c:pt idx="1312">
                  <c:v>35.375083333333329</c:v>
                </c:pt>
                <c:pt idx="1313">
                  <c:v>35.23540624999999</c:v>
                </c:pt>
                <c:pt idx="1314">
                  <c:v>35.09675</c:v>
                </c:pt>
                <c:pt idx="1315">
                  <c:v>34.824750000000002</c:v>
                </c:pt>
                <c:pt idx="1316">
                  <c:v>34.710479166666666</c:v>
                </c:pt>
                <c:pt idx="1317">
                  <c:v>34.606885416666664</c:v>
                </c:pt>
                <c:pt idx="1318">
                  <c:v>34.374208333333335</c:v>
                </c:pt>
                <c:pt idx="1319">
                  <c:v>34.318666666666665</c:v>
                </c:pt>
                <c:pt idx="1320">
                  <c:v>34.185416666666661</c:v>
                </c:pt>
                <c:pt idx="1321">
                  <c:v>34.208604166666689</c:v>
                </c:pt>
                <c:pt idx="1322">
                  <c:v>34.21125</c:v>
                </c:pt>
                <c:pt idx="1323">
                  <c:v>34.139833333333321</c:v>
                </c:pt>
                <c:pt idx="1324">
                  <c:v>34.055145833333334</c:v>
                </c:pt>
                <c:pt idx="1325">
                  <c:v>34.119822916666671</c:v>
                </c:pt>
                <c:pt idx="1326">
                  <c:v>34.014250000000025</c:v>
                </c:pt>
                <c:pt idx="1327">
                  <c:v>34.197625000000002</c:v>
                </c:pt>
                <c:pt idx="1328">
                  <c:v>34.246208333333328</c:v>
                </c:pt>
                <c:pt idx="1329">
                  <c:v>34.669208333333323</c:v>
                </c:pt>
                <c:pt idx="1330">
                  <c:v>34.864656250000003</c:v>
                </c:pt>
                <c:pt idx="1331">
                  <c:v>34.770625000000003</c:v>
                </c:pt>
                <c:pt idx="1332">
                  <c:v>34.893447916666659</c:v>
                </c:pt>
                <c:pt idx="1333">
                  <c:v>35.650950000000002</c:v>
                </c:pt>
                <c:pt idx="1402">
                  <c:v>29.527689655172409</c:v>
                </c:pt>
                <c:pt idx="1403">
                  <c:v>29.280989583333334</c:v>
                </c:pt>
                <c:pt idx="1404">
                  <c:v>28.788874999999994</c:v>
                </c:pt>
                <c:pt idx="1405">
                  <c:v>30.938479166666664</c:v>
                </c:pt>
                <c:pt idx="1406">
                  <c:v>33.616760416666679</c:v>
                </c:pt>
                <c:pt idx="1407">
                  <c:v>32.935843750000011</c:v>
                </c:pt>
                <c:pt idx="1408">
                  <c:v>31.37182291666667</c:v>
                </c:pt>
                <c:pt idx="1409">
                  <c:v>29.456875</c:v>
                </c:pt>
                <c:pt idx="1410">
                  <c:v>28.114031249999986</c:v>
                </c:pt>
                <c:pt idx="1411">
                  <c:v>33.765822916666657</c:v>
                </c:pt>
                <c:pt idx="1412">
                  <c:v>32.1246875</c:v>
                </c:pt>
                <c:pt idx="1413">
                  <c:v>31.534375000000001</c:v>
                </c:pt>
                <c:pt idx="1414">
                  <c:v>30.705666666666662</c:v>
                </c:pt>
                <c:pt idx="1415">
                  <c:v>30.392458333333334</c:v>
                </c:pt>
                <c:pt idx="1416">
                  <c:v>30.155541666666668</c:v>
                </c:pt>
                <c:pt idx="1417">
                  <c:v>29.635083333333341</c:v>
                </c:pt>
                <c:pt idx="1418">
                  <c:v>28.565572916666682</c:v>
                </c:pt>
                <c:pt idx="1419">
                  <c:v>27.176437500000009</c:v>
                </c:pt>
                <c:pt idx="1420">
                  <c:v>25.933062499999995</c:v>
                </c:pt>
                <c:pt idx="1421">
                  <c:v>24.961687500000007</c:v>
                </c:pt>
                <c:pt idx="1422">
                  <c:v>23.790270833333327</c:v>
                </c:pt>
                <c:pt idx="1423">
                  <c:v>22.913614583333342</c:v>
                </c:pt>
                <c:pt idx="1424">
                  <c:v>22.475385416666679</c:v>
                </c:pt>
                <c:pt idx="1425">
                  <c:v>22.103072916666665</c:v>
                </c:pt>
                <c:pt idx="1426">
                  <c:v>21.812156249999997</c:v>
                </c:pt>
                <c:pt idx="1427">
                  <c:v>21.584802083333329</c:v>
                </c:pt>
                <c:pt idx="1428">
                  <c:v>21.232343749999998</c:v>
                </c:pt>
                <c:pt idx="1429">
                  <c:v>20.972052083333335</c:v>
                </c:pt>
                <c:pt idx="1430">
                  <c:v>20.865333333333332</c:v>
                </c:pt>
                <c:pt idx="1431">
                  <c:v>23.205729166666668</c:v>
                </c:pt>
                <c:pt idx="1432">
                  <c:v>23.533666666666658</c:v>
                </c:pt>
                <c:pt idx="1433">
                  <c:v>23.434385416666675</c:v>
                </c:pt>
                <c:pt idx="1434">
                  <c:v>26.244708333333339</c:v>
                </c:pt>
                <c:pt idx="1435">
                  <c:v>26.613156249999999</c:v>
                </c:pt>
                <c:pt idx="1436">
                  <c:v>26.478781249999997</c:v>
                </c:pt>
                <c:pt idx="1437">
                  <c:v>25.283208333333334</c:v>
                </c:pt>
                <c:pt idx="1438">
                  <c:v>23.937124999999998</c:v>
                </c:pt>
                <c:pt idx="1439">
                  <c:v>23.536000000000001</c:v>
                </c:pt>
                <c:pt idx="1440">
                  <c:v>23.443208333333342</c:v>
                </c:pt>
                <c:pt idx="1441">
                  <c:v>23.847416666666664</c:v>
                </c:pt>
                <c:pt idx="1442">
                  <c:v>23.928291666666667</c:v>
                </c:pt>
                <c:pt idx="1443">
                  <c:v>23.492885416666667</c:v>
                </c:pt>
                <c:pt idx="1444">
                  <c:v>24.192781250000007</c:v>
                </c:pt>
                <c:pt idx="1445">
                  <c:v>24.439916666666665</c:v>
                </c:pt>
                <c:pt idx="1446">
                  <c:v>23.268281250000001</c:v>
                </c:pt>
                <c:pt idx="1447">
                  <c:v>24.442968749999999</c:v>
                </c:pt>
                <c:pt idx="1448">
                  <c:v>23.142447916666665</c:v>
                </c:pt>
                <c:pt idx="1449">
                  <c:v>22.498093749999995</c:v>
                </c:pt>
                <c:pt idx="1450">
                  <c:v>22.111895833333332</c:v>
                </c:pt>
                <c:pt idx="1451">
                  <c:v>23.964895833333344</c:v>
                </c:pt>
                <c:pt idx="1452">
                  <c:v>22.761843750000001</c:v>
                </c:pt>
                <c:pt idx="1453">
                  <c:v>21.759593750000004</c:v>
                </c:pt>
                <c:pt idx="1454">
                  <c:v>21.280083333333334</c:v>
                </c:pt>
                <c:pt idx="1455">
                  <c:v>21.101593750000006</c:v>
                </c:pt>
                <c:pt idx="1456">
                  <c:v>21.186989583333332</c:v>
                </c:pt>
                <c:pt idx="1457">
                  <c:v>20.932593749999999</c:v>
                </c:pt>
                <c:pt idx="1458">
                  <c:v>21.067458333333331</c:v>
                </c:pt>
                <c:pt idx="1459">
                  <c:v>20.210458333333335</c:v>
                </c:pt>
                <c:pt idx="1460">
                  <c:v>19.583635416666663</c:v>
                </c:pt>
                <c:pt idx="1461">
                  <c:v>20.36602083333333</c:v>
                </c:pt>
                <c:pt idx="1462">
                  <c:v>22.000749999999993</c:v>
                </c:pt>
                <c:pt idx="1463">
                  <c:v>30.778427083333337</c:v>
                </c:pt>
                <c:pt idx="1464">
                  <c:v>27.446229166666658</c:v>
                </c:pt>
                <c:pt idx="1465">
                  <c:v>27.276895833333327</c:v>
                </c:pt>
                <c:pt idx="1466">
                  <c:v>28.063749999999999</c:v>
                </c:pt>
                <c:pt idx="1467">
                  <c:v>26.030687499999988</c:v>
                </c:pt>
                <c:pt idx="1468">
                  <c:v>25.283020833333328</c:v>
                </c:pt>
                <c:pt idx="1469">
                  <c:v>23.499520833333335</c:v>
                </c:pt>
                <c:pt idx="1470">
                  <c:v>22.413656250000003</c:v>
                </c:pt>
                <c:pt idx="1471">
                  <c:v>21.638427083333326</c:v>
                </c:pt>
                <c:pt idx="1472">
                  <c:v>21.199489583333328</c:v>
                </c:pt>
                <c:pt idx="1473">
                  <c:v>24.35008333333332</c:v>
                </c:pt>
                <c:pt idx="1474">
                  <c:v>26.983093749999995</c:v>
                </c:pt>
                <c:pt idx="1475">
                  <c:v>24.955927083333332</c:v>
                </c:pt>
                <c:pt idx="1476">
                  <c:v>29.753968750000009</c:v>
                </c:pt>
                <c:pt idx="1477">
                  <c:v>32.480406249999994</c:v>
                </c:pt>
                <c:pt idx="1478">
                  <c:v>32.142270833333335</c:v>
                </c:pt>
                <c:pt idx="1479">
                  <c:v>27.657656249999999</c:v>
                </c:pt>
                <c:pt idx="1480">
                  <c:v>25.535541666666671</c:v>
                </c:pt>
                <c:pt idx="1481">
                  <c:v>27.333020833333347</c:v>
                </c:pt>
                <c:pt idx="1482">
                  <c:v>29.691104166666662</c:v>
                </c:pt>
                <c:pt idx="1483">
                  <c:v>26.904114583333328</c:v>
                </c:pt>
                <c:pt idx="1484">
                  <c:v>24.682010416666671</c:v>
                </c:pt>
                <c:pt idx="1485">
                  <c:v>23.178541666666675</c:v>
                </c:pt>
                <c:pt idx="1486">
                  <c:v>22.064833333333329</c:v>
                </c:pt>
                <c:pt idx="1487">
                  <c:v>21.304489583333339</c:v>
                </c:pt>
                <c:pt idx="1488">
                  <c:v>20.926135416666668</c:v>
                </c:pt>
                <c:pt idx="1489">
                  <c:v>20.893343750000003</c:v>
                </c:pt>
                <c:pt idx="1490">
                  <c:v>20.790020833333337</c:v>
                </c:pt>
                <c:pt idx="1491">
                  <c:v>20.725062499999996</c:v>
                </c:pt>
                <c:pt idx="1492">
                  <c:v>20.441177083333329</c:v>
                </c:pt>
                <c:pt idx="1493">
                  <c:v>19.948208333333341</c:v>
                </c:pt>
                <c:pt idx="1494">
                  <c:v>19.618031249999994</c:v>
                </c:pt>
                <c:pt idx="1495">
                  <c:v>19.700677083333328</c:v>
                </c:pt>
                <c:pt idx="1496">
                  <c:v>19.82217708333333</c:v>
                </c:pt>
                <c:pt idx="1497">
                  <c:v>19.757635416666673</c:v>
                </c:pt>
                <c:pt idx="1498">
                  <c:v>19.674656250000002</c:v>
                </c:pt>
                <c:pt idx="1499">
                  <c:v>19.606458333333329</c:v>
                </c:pt>
                <c:pt idx="1500">
                  <c:v>19.488458333333334</c:v>
                </c:pt>
                <c:pt idx="1501">
                  <c:v>19.443604166666667</c:v>
                </c:pt>
                <c:pt idx="1502">
                  <c:v>19.451562500000001</c:v>
                </c:pt>
                <c:pt idx="1503">
                  <c:v>19.40255208333333</c:v>
                </c:pt>
                <c:pt idx="1504">
                  <c:v>19.221364583333326</c:v>
                </c:pt>
                <c:pt idx="1505">
                  <c:v>19.021906250000001</c:v>
                </c:pt>
                <c:pt idx="1506">
                  <c:v>18.681010416666663</c:v>
                </c:pt>
                <c:pt idx="1507">
                  <c:v>18.48046875</c:v>
                </c:pt>
                <c:pt idx="1508">
                  <c:v>18.430812500000002</c:v>
                </c:pt>
                <c:pt idx="1509">
                  <c:v>18.190104166666668</c:v>
                </c:pt>
                <c:pt idx="1510">
                  <c:v>17.889322916666661</c:v>
                </c:pt>
                <c:pt idx="1511">
                  <c:v>17.529812500000002</c:v>
                </c:pt>
                <c:pt idx="1512">
                  <c:v>17.244239583333339</c:v>
                </c:pt>
                <c:pt idx="1513">
                  <c:v>17.255979166666666</c:v>
                </c:pt>
                <c:pt idx="1514">
                  <c:v>17.318708333333337</c:v>
                </c:pt>
                <c:pt idx="1515">
                  <c:v>17.217572916666672</c:v>
                </c:pt>
                <c:pt idx="1516">
                  <c:v>17.194812499999998</c:v>
                </c:pt>
                <c:pt idx="1517">
                  <c:v>17.134354166666672</c:v>
                </c:pt>
                <c:pt idx="1518">
                  <c:v>17.164770833333314</c:v>
                </c:pt>
                <c:pt idx="1519">
                  <c:v>17.174875000000004</c:v>
                </c:pt>
                <c:pt idx="1520">
                  <c:v>17.057218750000001</c:v>
                </c:pt>
                <c:pt idx="1521">
                  <c:v>17.270072916666663</c:v>
                </c:pt>
                <c:pt idx="1522">
                  <c:v>22.793791666666674</c:v>
                </c:pt>
                <c:pt idx="1523">
                  <c:v>22.379635416666662</c:v>
                </c:pt>
                <c:pt idx="1524">
                  <c:v>21.375979166666667</c:v>
                </c:pt>
                <c:pt idx="1525">
                  <c:v>20.570135416666659</c:v>
                </c:pt>
                <c:pt idx="1526">
                  <c:v>19.785239583333336</c:v>
                </c:pt>
                <c:pt idx="1527">
                  <c:v>19.172505154639165</c:v>
                </c:pt>
                <c:pt idx="1528">
                  <c:v>18.957333333333334</c:v>
                </c:pt>
                <c:pt idx="1529">
                  <c:v>18.803354166666665</c:v>
                </c:pt>
                <c:pt idx="1530">
                  <c:v>18.390604166666673</c:v>
                </c:pt>
                <c:pt idx="1531">
                  <c:v>18.048739583333333</c:v>
                </c:pt>
                <c:pt idx="1532">
                  <c:v>17.715885416666659</c:v>
                </c:pt>
                <c:pt idx="1533">
                  <c:v>19.155604166666667</c:v>
                </c:pt>
                <c:pt idx="1534">
                  <c:v>26.882708333333337</c:v>
                </c:pt>
                <c:pt idx="1535">
                  <c:v>28.081635416666657</c:v>
                </c:pt>
                <c:pt idx="1536">
                  <c:v>25.94451041666667</c:v>
                </c:pt>
                <c:pt idx="1537">
                  <c:v>24.302197916666657</c:v>
                </c:pt>
                <c:pt idx="1538">
                  <c:v>23.402541666666675</c:v>
                </c:pt>
                <c:pt idx="1539">
                  <c:v>22.50678125</c:v>
                </c:pt>
                <c:pt idx="1540">
                  <c:v>21.815177083333335</c:v>
                </c:pt>
                <c:pt idx="1541">
                  <c:v>21.853760416666663</c:v>
                </c:pt>
                <c:pt idx="1542">
                  <c:v>21.765773195876282</c:v>
                </c:pt>
                <c:pt idx="1543">
                  <c:v>21.652385416666661</c:v>
                </c:pt>
                <c:pt idx="1544">
                  <c:v>22.020020833333344</c:v>
                </c:pt>
                <c:pt idx="1545">
                  <c:v>21.963052083333334</c:v>
                </c:pt>
                <c:pt idx="1546">
                  <c:v>21.766218749999993</c:v>
                </c:pt>
                <c:pt idx="1547">
                  <c:v>21.393656249999992</c:v>
                </c:pt>
                <c:pt idx="1548">
                  <c:v>21.022500000000001</c:v>
                </c:pt>
                <c:pt idx="1549">
                  <c:v>22.027677083333344</c:v>
                </c:pt>
                <c:pt idx="1550">
                  <c:v>22.188385416666666</c:v>
                </c:pt>
                <c:pt idx="1551">
                  <c:v>21.765520833333337</c:v>
                </c:pt>
                <c:pt idx="1552">
                  <c:v>21.504885416666667</c:v>
                </c:pt>
                <c:pt idx="1553">
                  <c:v>21.313572916666669</c:v>
                </c:pt>
                <c:pt idx="1554">
                  <c:v>21.056749999999997</c:v>
                </c:pt>
                <c:pt idx="1555">
                  <c:v>20.824927083333332</c:v>
                </c:pt>
                <c:pt idx="1556">
                  <c:v>21.168895833333334</c:v>
                </c:pt>
                <c:pt idx="1557">
                  <c:v>22.02858333333333</c:v>
                </c:pt>
                <c:pt idx="1558">
                  <c:v>21.799270833333324</c:v>
                </c:pt>
                <c:pt idx="1559">
                  <c:v>23.950510416666674</c:v>
                </c:pt>
                <c:pt idx="1560">
                  <c:v>24.417885416666664</c:v>
                </c:pt>
                <c:pt idx="1561">
                  <c:v>23.939218749999998</c:v>
                </c:pt>
                <c:pt idx="1562">
                  <c:v>23.716270833333336</c:v>
                </c:pt>
                <c:pt idx="1563">
                  <c:v>23.45664583333334</c:v>
                </c:pt>
                <c:pt idx="1564">
                  <c:v>24.059750000000005</c:v>
                </c:pt>
                <c:pt idx="1565">
                  <c:v>25.418312500000003</c:v>
                </c:pt>
                <c:pt idx="1566">
                  <c:v>24.929312499999991</c:v>
                </c:pt>
                <c:pt idx="1567">
                  <c:v>24.558500000000009</c:v>
                </c:pt>
                <c:pt idx="1568">
                  <c:v>24.293697916666659</c:v>
                </c:pt>
                <c:pt idx="1569">
                  <c:v>24.069270833333334</c:v>
                </c:pt>
                <c:pt idx="1570">
                  <c:v>23.791708333333336</c:v>
                </c:pt>
                <c:pt idx="1571">
                  <c:v>23.665291666666665</c:v>
                </c:pt>
                <c:pt idx="1572">
                  <c:v>23.501083333333337</c:v>
                </c:pt>
                <c:pt idx="1573">
                  <c:v>23.109041666666673</c:v>
                </c:pt>
                <c:pt idx="1574">
                  <c:v>22.987229166666665</c:v>
                </c:pt>
                <c:pt idx="1575">
                  <c:v>22.942083333333329</c:v>
                </c:pt>
                <c:pt idx="1576">
                  <c:v>22.944572916666669</c:v>
                </c:pt>
                <c:pt idx="1577">
                  <c:v>23.005541666666662</c:v>
                </c:pt>
                <c:pt idx="1578">
                  <c:v>23.171260416666669</c:v>
                </c:pt>
                <c:pt idx="1579">
                  <c:v>23.639447916666665</c:v>
                </c:pt>
                <c:pt idx="1580">
                  <c:v>24.524562500000002</c:v>
                </c:pt>
                <c:pt idx="1581">
                  <c:v>25.816708333333334</c:v>
                </c:pt>
                <c:pt idx="1582">
                  <c:v>26.829406250000005</c:v>
                </c:pt>
                <c:pt idx="1583">
                  <c:v>27.70669072164949</c:v>
                </c:pt>
                <c:pt idx="1584">
                  <c:v>29.199927083333325</c:v>
                </c:pt>
                <c:pt idx="1585">
                  <c:v>30.595510416666656</c:v>
                </c:pt>
                <c:pt idx="1586">
                  <c:v>32.01179166666666</c:v>
                </c:pt>
                <c:pt idx="1587">
                  <c:v>32.165583333333323</c:v>
                </c:pt>
                <c:pt idx="1588">
                  <c:v>31.796427083333331</c:v>
                </c:pt>
                <c:pt idx="1589">
                  <c:v>32.771145833333328</c:v>
                </c:pt>
                <c:pt idx="1590">
                  <c:v>34.495968749999989</c:v>
                </c:pt>
                <c:pt idx="1591">
                  <c:v>33.479322916666668</c:v>
                </c:pt>
                <c:pt idx="1592">
                  <c:v>32.064520833333326</c:v>
                </c:pt>
                <c:pt idx="1593">
                  <c:v>31.330572916666672</c:v>
                </c:pt>
                <c:pt idx="1594">
                  <c:v>32.644114583333355</c:v>
                </c:pt>
                <c:pt idx="1595">
                  <c:v>34.128250000000001</c:v>
                </c:pt>
                <c:pt idx="1596">
                  <c:v>33.133604166666672</c:v>
                </c:pt>
                <c:pt idx="1597">
                  <c:v>32.910999999999994</c:v>
                </c:pt>
                <c:pt idx="1598">
                  <c:v>32.899499999999996</c:v>
                </c:pt>
                <c:pt idx="1599">
                  <c:v>32.783218749999996</c:v>
                </c:pt>
                <c:pt idx="1600">
                  <c:v>32.573291666666684</c:v>
                </c:pt>
                <c:pt idx="1601">
                  <c:v>32.618187500000012</c:v>
                </c:pt>
                <c:pt idx="1602">
                  <c:v>34.334604166666665</c:v>
                </c:pt>
                <c:pt idx="1603">
                  <c:v>34.084781250000013</c:v>
                </c:pt>
                <c:pt idx="1604">
                  <c:v>33.899677083333323</c:v>
                </c:pt>
                <c:pt idx="1605">
                  <c:v>33.68992708333333</c:v>
                </c:pt>
                <c:pt idx="1606">
                  <c:v>33.606604166666671</c:v>
                </c:pt>
                <c:pt idx="1607">
                  <c:v>33.402781249999983</c:v>
                </c:pt>
                <c:pt idx="1608">
                  <c:v>33.126354166666665</c:v>
                </c:pt>
                <c:pt idx="1609">
                  <c:v>33.396322916666655</c:v>
                </c:pt>
                <c:pt idx="1610">
                  <c:v>33.054895833333347</c:v>
                </c:pt>
                <c:pt idx="1611">
                  <c:v>33.347773195876272</c:v>
                </c:pt>
                <c:pt idx="1612">
                  <c:v>34.732385416666673</c:v>
                </c:pt>
                <c:pt idx="1613">
                  <c:v>34.651395833333332</c:v>
                </c:pt>
                <c:pt idx="1614">
                  <c:v>34.605010416666659</c:v>
                </c:pt>
                <c:pt idx="1615">
                  <c:v>34.349541666666667</c:v>
                </c:pt>
                <c:pt idx="1616">
                  <c:v>34.079249999999981</c:v>
                </c:pt>
                <c:pt idx="1617">
                  <c:v>34.260906249999998</c:v>
                </c:pt>
                <c:pt idx="1618">
                  <c:v>34.526822916666674</c:v>
                </c:pt>
                <c:pt idx="1619">
                  <c:v>34.600229166666672</c:v>
                </c:pt>
                <c:pt idx="1620">
                  <c:v>34.563250000000004</c:v>
                </c:pt>
                <c:pt idx="1621">
                  <c:v>34.448510416666679</c:v>
                </c:pt>
                <c:pt idx="1622">
                  <c:v>34.36111458333334</c:v>
                </c:pt>
                <c:pt idx="1623">
                  <c:v>34.208041666666666</c:v>
                </c:pt>
                <c:pt idx="1624">
                  <c:v>34.096270833333335</c:v>
                </c:pt>
                <c:pt idx="1625">
                  <c:v>34.177587628865993</c:v>
                </c:pt>
                <c:pt idx="1626">
                  <c:v>34.154822916666667</c:v>
                </c:pt>
                <c:pt idx="1627">
                  <c:v>34.10978124999999</c:v>
                </c:pt>
                <c:pt idx="1628">
                  <c:v>33.979604166666654</c:v>
                </c:pt>
                <c:pt idx="1629">
                  <c:v>34.155864583333326</c:v>
                </c:pt>
                <c:pt idx="1630">
                  <c:v>34.056468750000001</c:v>
                </c:pt>
                <c:pt idx="1631">
                  <c:v>34.233562499999984</c:v>
                </c:pt>
                <c:pt idx="1632">
                  <c:v>34.255291666666665</c:v>
                </c:pt>
                <c:pt idx="1633">
                  <c:v>34.078156249999992</c:v>
                </c:pt>
                <c:pt idx="1634">
                  <c:v>34.356875000000002</c:v>
                </c:pt>
                <c:pt idx="1635">
                  <c:v>34.42870833333334</c:v>
                </c:pt>
                <c:pt idx="1636">
                  <c:v>35.146979166666661</c:v>
                </c:pt>
                <c:pt idx="1637">
                  <c:v>36.51127083333332</c:v>
                </c:pt>
                <c:pt idx="1638">
                  <c:v>36.659145833333341</c:v>
                </c:pt>
                <c:pt idx="1639">
                  <c:v>37.041239583333336</c:v>
                </c:pt>
                <c:pt idx="1640">
                  <c:v>37.214479166666671</c:v>
                </c:pt>
                <c:pt idx="1641">
                  <c:v>37.173416666666675</c:v>
                </c:pt>
                <c:pt idx="1642">
                  <c:v>36.436875000000001</c:v>
                </c:pt>
                <c:pt idx="1643">
                  <c:v>36.062968750000003</c:v>
                </c:pt>
                <c:pt idx="1644">
                  <c:v>36.502572916666665</c:v>
                </c:pt>
                <c:pt idx="1645">
                  <c:v>36.538833333333336</c:v>
                </c:pt>
                <c:pt idx="1646">
                  <c:v>36.322135416666669</c:v>
                </c:pt>
                <c:pt idx="1647">
                  <c:v>36.919354166666672</c:v>
                </c:pt>
                <c:pt idx="1648">
                  <c:v>39.224541666666667</c:v>
                </c:pt>
                <c:pt idx="1649">
                  <c:v>40.243697916666655</c:v>
                </c:pt>
                <c:pt idx="1650">
                  <c:v>38.819854166666651</c:v>
                </c:pt>
                <c:pt idx="1651">
                  <c:v>38.646791666666651</c:v>
                </c:pt>
                <c:pt idx="1652">
                  <c:v>37.083104166666672</c:v>
                </c:pt>
                <c:pt idx="1653">
                  <c:v>37.627124999999999</c:v>
                </c:pt>
                <c:pt idx="1654">
                  <c:v>36.807437499999999</c:v>
                </c:pt>
                <c:pt idx="1655">
                  <c:v>36.260520833333331</c:v>
                </c:pt>
                <c:pt idx="1656">
                  <c:v>35.773864583333328</c:v>
                </c:pt>
                <c:pt idx="1657">
                  <c:v>35.242531249999992</c:v>
                </c:pt>
                <c:pt idx="1658">
                  <c:v>35.109281250000002</c:v>
                </c:pt>
                <c:pt idx="1659">
                  <c:v>34.906229166666655</c:v>
                </c:pt>
                <c:pt idx="1660">
                  <c:v>34.826406249999998</c:v>
                </c:pt>
                <c:pt idx="1661">
                  <c:v>34.828656250000016</c:v>
                </c:pt>
                <c:pt idx="1662">
                  <c:v>34.519812500000008</c:v>
                </c:pt>
                <c:pt idx="1663">
                  <c:v>34.222218750000003</c:v>
                </c:pt>
                <c:pt idx="1664">
                  <c:v>34.280760416666681</c:v>
                </c:pt>
                <c:pt idx="1665">
                  <c:v>34.490458333333329</c:v>
                </c:pt>
                <c:pt idx="1666">
                  <c:v>34.194385416666684</c:v>
                </c:pt>
                <c:pt idx="1667">
                  <c:v>33.926875000000003</c:v>
                </c:pt>
                <c:pt idx="1668">
                  <c:v>33.933208333333326</c:v>
                </c:pt>
                <c:pt idx="1669">
                  <c:v>33.937739583333332</c:v>
                </c:pt>
                <c:pt idx="1670">
                  <c:v>33.77246874999998</c:v>
                </c:pt>
                <c:pt idx="1671">
                  <c:v>33.604854166666662</c:v>
                </c:pt>
                <c:pt idx="1672">
                  <c:v>33.501114583333312</c:v>
                </c:pt>
                <c:pt idx="1673">
                  <c:v>33.941864583333334</c:v>
                </c:pt>
                <c:pt idx="1674">
                  <c:v>41.102083333333333</c:v>
                </c:pt>
                <c:pt idx="1675">
                  <c:v>39.017947916666664</c:v>
                </c:pt>
                <c:pt idx="1676">
                  <c:v>37.589468750000002</c:v>
                </c:pt>
                <c:pt idx="1677">
                  <c:v>37.001927083333335</c:v>
                </c:pt>
                <c:pt idx="1678">
                  <c:v>36.637937500000007</c:v>
                </c:pt>
                <c:pt idx="1896">
                  <c:v>19.718631578947367</c:v>
                </c:pt>
                <c:pt idx="1897">
                  <c:v>20.247937499999995</c:v>
                </c:pt>
                <c:pt idx="1898">
                  <c:v>20.3173125</c:v>
                </c:pt>
                <c:pt idx="1899">
                  <c:v>21.387083333333337</c:v>
                </c:pt>
                <c:pt idx="1900">
                  <c:v>22.969177083333339</c:v>
                </c:pt>
                <c:pt idx="1901">
                  <c:v>21.728083333333331</c:v>
                </c:pt>
                <c:pt idx="1902">
                  <c:v>21.602531250000002</c:v>
                </c:pt>
                <c:pt idx="1903">
                  <c:v>22.652604166666674</c:v>
                </c:pt>
                <c:pt idx="1904">
                  <c:v>24.310322916666664</c:v>
                </c:pt>
                <c:pt idx="1905">
                  <c:v>25.273781249999999</c:v>
                </c:pt>
                <c:pt idx="1906">
                  <c:v>24.586062500000001</c:v>
                </c:pt>
                <c:pt idx="1907">
                  <c:v>24.673270833333337</c:v>
                </c:pt>
                <c:pt idx="1908">
                  <c:v>26.054177083333347</c:v>
                </c:pt>
                <c:pt idx="1909">
                  <c:v>23.956177083333341</c:v>
                </c:pt>
                <c:pt idx="1910">
                  <c:v>23.287000000000006</c:v>
                </c:pt>
                <c:pt idx="1911">
                  <c:v>23.045812500000007</c:v>
                </c:pt>
                <c:pt idx="1912">
                  <c:v>22.678239583333326</c:v>
                </c:pt>
                <c:pt idx="1913">
                  <c:v>22.971322916666665</c:v>
                </c:pt>
                <c:pt idx="1914">
                  <c:v>23.195729166666677</c:v>
                </c:pt>
                <c:pt idx="1915">
                  <c:v>22.827791666666666</c:v>
                </c:pt>
                <c:pt idx="1916">
                  <c:v>22.526948453608263</c:v>
                </c:pt>
                <c:pt idx="1917">
                  <c:v>22.258291666666675</c:v>
                </c:pt>
                <c:pt idx="1918">
                  <c:v>22.072333333333336</c:v>
                </c:pt>
                <c:pt idx="1919">
                  <c:v>21.926416666666672</c:v>
                </c:pt>
                <c:pt idx="1920">
                  <c:v>21.861802083333341</c:v>
                </c:pt>
                <c:pt idx="1921">
                  <c:v>21.729937500000009</c:v>
                </c:pt>
                <c:pt idx="1922">
                  <c:v>21.54795833333333</c:v>
                </c:pt>
                <c:pt idx="1923">
                  <c:v>21.366291666666669</c:v>
                </c:pt>
                <c:pt idx="1924">
                  <c:v>21.253395833333332</c:v>
                </c:pt>
                <c:pt idx="1925">
                  <c:v>21.261510416666663</c:v>
                </c:pt>
                <c:pt idx="1926">
                  <c:v>21.127812500000001</c:v>
                </c:pt>
                <c:pt idx="1927">
                  <c:v>23.661166666666677</c:v>
                </c:pt>
                <c:pt idx="1928">
                  <c:v>28.867802083333331</c:v>
                </c:pt>
                <c:pt idx="1929">
                  <c:v>25.854583333333338</c:v>
                </c:pt>
                <c:pt idx="1930">
                  <c:v>25.161531250000007</c:v>
                </c:pt>
                <c:pt idx="1931">
                  <c:v>24.194781250000002</c:v>
                </c:pt>
                <c:pt idx="1932">
                  <c:v>23.885656249999997</c:v>
                </c:pt>
                <c:pt idx="1933">
                  <c:v>24.417124999999995</c:v>
                </c:pt>
                <c:pt idx="1934">
                  <c:v>24.700302083333323</c:v>
                </c:pt>
                <c:pt idx="1935">
                  <c:v>25.926802083333328</c:v>
                </c:pt>
                <c:pt idx="1936">
                  <c:v>24.423135416666664</c:v>
                </c:pt>
                <c:pt idx="1937">
                  <c:v>23.828427083333338</c:v>
                </c:pt>
                <c:pt idx="1938">
                  <c:v>23.604812499999998</c:v>
                </c:pt>
                <c:pt idx="1939">
                  <c:v>23.339375</c:v>
                </c:pt>
                <c:pt idx="1940">
                  <c:v>23.085250000000002</c:v>
                </c:pt>
                <c:pt idx="1941">
                  <c:v>23.027979166666668</c:v>
                </c:pt>
                <c:pt idx="1942">
                  <c:v>22.929739583333333</c:v>
                </c:pt>
                <c:pt idx="1943">
                  <c:v>22.773114583333339</c:v>
                </c:pt>
                <c:pt idx="1944">
                  <c:v>22.572333333333344</c:v>
                </c:pt>
                <c:pt idx="1945">
                  <c:v>22.446979166666662</c:v>
                </c:pt>
                <c:pt idx="1946">
                  <c:v>22.272156249999995</c:v>
                </c:pt>
                <c:pt idx="1947">
                  <c:v>22.265500000000007</c:v>
                </c:pt>
                <c:pt idx="1948">
                  <c:v>22.284479166666671</c:v>
                </c:pt>
                <c:pt idx="1949">
                  <c:v>22.245447916666667</c:v>
                </c:pt>
                <c:pt idx="1950">
                  <c:v>22.206572916666669</c:v>
                </c:pt>
                <c:pt idx="1951">
                  <c:v>23.463927083333335</c:v>
                </c:pt>
                <c:pt idx="1952">
                  <c:v>23.715999999999998</c:v>
                </c:pt>
                <c:pt idx="1953">
                  <c:v>24.987479166666674</c:v>
                </c:pt>
                <c:pt idx="1954">
                  <c:v>26.408989583333337</c:v>
                </c:pt>
                <c:pt idx="1955">
                  <c:v>26.436864583333335</c:v>
                </c:pt>
                <c:pt idx="1956">
                  <c:v>24.612958333333342</c:v>
                </c:pt>
                <c:pt idx="1957">
                  <c:v>24.365364583333349</c:v>
                </c:pt>
                <c:pt idx="1958">
                  <c:v>24.235781249999999</c:v>
                </c:pt>
                <c:pt idx="1959">
                  <c:v>25.705218750000011</c:v>
                </c:pt>
                <c:pt idx="1960">
                  <c:v>24.921062500000001</c:v>
                </c:pt>
                <c:pt idx="1961">
                  <c:v>24.95415625</c:v>
                </c:pt>
                <c:pt idx="1962">
                  <c:v>24.759864583333339</c:v>
                </c:pt>
                <c:pt idx="1963">
                  <c:v>24.338979166666661</c:v>
                </c:pt>
                <c:pt idx="1964">
                  <c:v>24.1878125</c:v>
                </c:pt>
                <c:pt idx="1965">
                  <c:v>24.023062500000009</c:v>
                </c:pt>
                <c:pt idx="1966">
                  <c:v>23.822416666666673</c:v>
                </c:pt>
                <c:pt idx="1967">
                  <c:v>24.010312500000001</c:v>
                </c:pt>
                <c:pt idx="1968">
                  <c:v>26.632093749999996</c:v>
                </c:pt>
                <c:pt idx="1969">
                  <c:v>25.202760416666667</c:v>
                </c:pt>
                <c:pt idx="1970">
                  <c:v>26.271124999999987</c:v>
                </c:pt>
                <c:pt idx="1971">
                  <c:v>24.919031249999993</c:v>
                </c:pt>
                <c:pt idx="1972">
                  <c:v>24.509687499999998</c:v>
                </c:pt>
                <c:pt idx="1973">
                  <c:v>24.351604166666675</c:v>
                </c:pt>
                <c:pt idx="1974">
                  <c:v>24.023208333333329</c:v>
                </c:pt>
                <c:pt idx="1975">
                  <c:v>23.850177083333335</c:v>
                </c:pt>
                <c:pt idx="1976">
                  <c:v>24.409520833333332</c:v>
                </c:pt>
                <c:pt idx="1977">
                  <c:v>25.744093749999994</c:v>
                </c:pt>
                <c:pt idx="1978">
                  <c:v>25.012427083333336</c:v>
                </c:pt>
                <c:pt idx="1979">
                  <c:v>24.812624999999993</c:v>
                </c:pt>
                <c:pt idx="1980">
                  <c:v>26.10395833333332</c:v>
                </c:pt>
                <c:pt idx="1981">
                  <c:v>25.341708333333333</c:v>
                </c:pt>
                <c:pt idx="1982">
                  <c:v>24.781239583333349</c:v>
                </c:pt>
                <c:pt idx="1983">
                  <c:v>24.314458333333338</c:v>
                </c:pt>
                <c:pt idx="1984">
                  <c:v>24.112374999999989</c:v>
                </c:pt>
                <c:pt idx="1985">
                  <c:v>23.991322916666661</c:v>
                </c:pt>
                <c:pt idx="1986">
                  <c:v>24.022416666666672</c:v>
                </c:pt>
                <c:pt idx="1987">
                  <c:v>27.592822916666677</c:v>
                </c:pt>
                <c:pt idx="1988">
                  <c:v>30.0821875</c:v>
                </c:pt>
                <c:pt idx="1989">
                  <c:v>28.286531249999992</c:v>
                </c:pt>
                <c:pt idx="1990">
                  <c:v>28.00310416666667</c:v>
                </c:pt>
                <c:pt idx="1991">
                  <c:v>27.841410256410271</c:v>
                </c:pt>
                <c:pt idx="2185">
                  <c:v>19.291571428571402</c:v>
                </c:pt>
                <c:pt idx="2186">
                  <c:v>19.343520833333301</c:v>
                </c:pt>
                <c:pt idx="2187">
                  <c:v>18.876906250000001</c:v>
                </c:pt>
                <c:pt idx="2188">
                  <c:v>18.308614583333298</c:v>
                </c:pt>
                <c:pt idx="2189">
                  <c:v>19.087208333333301</c:v>
                </c:pt>
                <c:pt idx="2190">
                  <c:v>20.213218749999999</c:v>
                </c:pt>
                <c:pt idx="2191">
                  <c:v>20.050041666666701</c:v>
                </c:pt>
                <c:pt idx="2192">
                  <c:v>19.1741666666667</c:v>
                </c:pt>
                <c:pt idx="2193">
                  <c:v>18.3493125</c:v>
                </c:pt>
                <c:pt idx="2194">
                  <c:v>17.529125000000001</c:v>
                </c:pt>
                <c:pt idx="2195">
                  <c:v>19.108322916666701</c:v>
                </c:pt>
                <c:pt idx="2196">
                  <c:v>19.2520104166667</c:v>
                </c:pt>
                <c:pt idx="2197">
                  <c:v>18.167718749999999</c:v>
                </c:pt>
                <c:pt idx="2198">
                  <c:v>18.962520833333301</c:v>
                </c:pt>
                <c:pt idx="2199">
                  <c:v>24.452145833333301</c:v>
                </c:pt>
                <c:pt idx="2200">
                  <c:v>25.2007604166667</c:v>
                </c:pt>
                <c:pt idx="2201">
                  <c:v>24.6215625</c:v>
                </c:pt>
                <c:pt idx="2202">
                  <c:v>23.868666666666702</c:v>
                </c:pt>
                <c:pt idx="2203">
                  <c:v>22.6970104166667</c:v>
                </c:pt>
                <c:pt idx="2204">
                  <c:v>22.313874999999999</c:v>
                </c:pt>
                <c:pt idx="2205">
                  <c:v>21.943979166666701</c:v>
                </c:pt>
                <c:pt idx="2206">
                  <c:v>21.5443125</c:v>
                </c:pt>
                <c:pt idx="2207">
                  <c:v>22.302687500000001</c:v>
                </c:pt>
                <c:pt idx="2208">
                  <c:v>21.9886770833333</c:v>
                </c:pt>
                <c:pt idx="2209">
                  <c:v>20.894187500000001</c:v>
                </c:pt>
                <c:pt idx="2210">
                  <c:v>19.717124999999999</c:v>
                </c:pt>
                <c:pt idx="2211">
                  <c:v>19.485531250000001</c:v>
                </c:pt>
                <c:pt idx="2212">
                  <c:v>21.836354166666698</c:v>
                </c:pt>
                <c:pt idx="2213">
                  <c:v>20.3847916666667</c:v>
                </c:pt>
                <c:pt idx="2214">
                  <c:v>19.587572916666701</c:v>
                </c:pt>
                <c:pt idx="2215">
                  <c:v>19.1983125</c:v>
                </c:pt>
                <c:pt idx="2216">
                  <c:v>18.685229166666701</c:v>
                </c:pt>
                <c:pt idx="2217">
                  <c:v>19.234864583333302</c:v>
                </c:pt>
                <c:pt idx="2218">
                  <c:v>20.6270104166667</c:v>
                </c:pt>
                <c:pt idx="2219">
                  <c:v>21.427093750000001</c:v>
                </c:pt>
                <c:pt idx="2220">
                  <c:v>21.954593750000001</c:v>
                </c:pt>
                <c:pt idx="2221">
                  <c:v>21.945531249999998</c:v>
                </c:pt>
                <c:pt idx="2222">
                  <c:v>21.020906249999999</c:v>
                </c:pt>
                <c:pt idx="2223">
                  <c:v>20.5308229166667</c:v>
                </c:pt>
                <c:pt idx="2224">
                  <c:v>21.539270833333301</c:v>
                </c:pt>
                <c:pt idx="2225">
                  <c:v>21.900833333333299</c:v>
                </c:pt>
                <c:pt idx="2226">
                  <c:v>22.810270833333298</c:v>
                </c:pt>
                <c:pt idx="2227">
                  <c:v>22.412239583333299</c:v>
                </c:pt>
                <c:pt idx="2228">
                  <c:v>21.610354166666699</c:v>
                </c:pt>
                <c:pt idx="2229">
                  <c:v>20.9684375</c:v>
                </c:pt>
                <c:pt idx="2230">
                  <c:v>20.336062500000001</c:v>
                </c:pt>
                <c:pt idx="2231">
                  <c:v>19.708781250000001</c:v>
                </c:pt>
                <c:pt idx="2232">
                  <c:v>19.11040625</c:v>
                </c:pt>
                <c:pt idx="2233">
                  <c:v>18.761843750000001</c:v>
                </c:pt>
                <c:pt idx="2234">
                  <c:v>19.152052083333299</c:v>
                </c:pt>
                <c:pt idx="2235">
                  <c:v>20.88865625</c:v>
                </c:pt>
                <c:pt idx="2236">
                  <c:v>20.464427083333302</c:v>
                </c:pt>
                <c:pt idx="2237">
                  <c:v>21.343760416666701</c:v>
                </c:pt>
                <c:pt idx="2238">
                  <c:v>20.570895833333299</c:v>
                </c:pt>
                <c:pt idx="2239">
                  <c:v>19.926854166666701</c:v>
                </c:pt>
                <c:pt idx="2240">
                  <c:v>19.588291666666699</c:v>
                </c:pt>
                <c:pt idx="2241">
                  <c:v>19.095572916666701</c:v>
                </c:pt>
                <c:pt idx="2242">
                  <c:v>18.766229166666701</c:v>
                </c:pt>
                <c:pt idx="2243">
                  <c:v>18.3678958333333</c:v>
                </c:pt>
                <c:pt idx="2244">
                  <c:v>18.101854166666701</c:v>
                </c:pt>
                <c:pt idx="2245">
                  <c:v>18.034020833333301</c:v>
                </c:pt>
                <c:pt idx="2246">
                  <c:v>17.850406249999999</c:v>
                </c:pt>
                <c:pt idx="2247">
                  <c:v>20.84225</c:v>
                </c:pt>
                <c:pt idx="2248">
                  <c:v>21.844843749999999</c:v>
                </c:pt>
                <c:pt idx="2249">
                  <c:v>20.279333333333302</c:v>
                </c:pt>
                <c:pt idx="2250">
                  <c:v>19.426697916666701</c:v>
                </c:pt>
                <c:pt idx="2251">
                  <c:v>18.952156250000002</c:v>
                </c:pt>
                <c:pt idx="2252">
                  <c:v>20.613093750000001</c:v>
                </c:pt>
                <c:pt idx="2253">
                  <c:v>22.372489583333302</c:v>
                </c:pt>
                <c:pt idx="2254">
                  <c:v>21.7625833333333</c:v>
                </c:pt>
                <c:pt idx="2255">
                  <c:v>21.38340625</c:v>
                </c:pt>
                <c:pt idx="2256">
                  <c:v>20.781635416666699</c:v>
                </c:pt>
                <c:pt idx="2257">
                  <c:v>20.329125000000001</c:v>
                </c:pt>
                <c:pt idx="2258">
                  <c:v>21.190156250000001</c:v>
                </c:pt>
                <c:pt idx="2259">
                  <c:v>21.975833333333298</c:v>
                </c:pt>
                <c:pt idx="2260">
                  <c:v>24.725885416666699</c:v>
                </c:pt>
                <c:pt idx="2261">
                  <c:v>24.718979166666699</c:v>
                </c:pt>
                <c:pt idx="2262">
                  <c:v>23.841875000000002</c:v>
                </c:pt>
                <c:pt idx="2263">
                  <c:v>23.452760416666699</c:v>
                </c:pt>
                <c:pt idx="2264">
                  <c:v>29.121354166666698</c:v>
                </c:pt>
                <c:pt idx="2265">
                  <c:v>27.329562500000002</c:v>
                </c:pt>
                <c:pt idx="2266">
                  <c:v>26.0001979166667</c:v>
                </c:pt>
                <c:pt idx="2267">
                  <c:v>25.240031250000001</c:v>
                </c:pt>
                <c:pt idx="2268">
                  <c:v>25.331958333333301</c:v>
                </c:pt>
                <c:pt idx="2269">
                  <c:v>25.884062499999999</c:v>
                </c:pt>
                <c:pt idx="2270">
                  <c:v>24.747770833333298</c:v>
                </c:pt>
                <c:pt idx="2271">
                  <c:v>24.778749999999999</c:v>
                </c:pt>
                <c:pt idx="2272">
                  <c:v>26.862010416666699</c:v>
                </c:pt>
                <c:pt idx="2273">
                  <c:v>27.000374999999998</c:v>
                </c:pt>
                <c:pt idx="2274">
                  <c:v>28.7479479166667</c:v>
                </c:pt>
                <c:pt idx="2275">
                  <c:v>28.6826041666667</c:v>
                </c:pt>
                <c:pt idx="2276">
                  <c:v>26.325906249999999</c:v>
                </c:pt>
                <c:pt idx="2277">
                  <c:v>25.5945416666667</c:v>
                </c:pt>
                <c:pt idx="2278">
                  <c:v>27.1580625</c:v>
                </c:pt>
                <c:pt idx="2279">
                  <c:v>28.317281250000001</c:v>
                </c:pt>
                <c:pt idx="2280">
                  <c:v>26.132229166666701</c:v>
                </c:pt>
                <c:pt idx="2281">
                  <c:v>25.152604166666599</c:v>
                </c:pt>
                <c:pt idx="2282">
                  <c:v>24.462125</c:v>
                </c:pt>
                <c:pt idx="2283">
                  <c:v>24.3566458333333</c:v>
                </c:pt>
                <c:pt idx="2284">
                  <c:v>24.28484375</c:v>
                </c:pt>
                <c:pt idx="2285">
                  <c:v>24.238104166666702</c:v>
                </c:pt>
                <c:pt idx="2286">
                  <c:v>24.227458333333299</c:v>
                </c:pt>
                <c:pt idx="2287">
                  <c:v>24.2544583333333</c:v>
                </c:pt>
                <c:pt idx="2288">
                  <c:v>24.264875</c:v>
                </c:pt>
                <c:pt idx="2289">
                  <c:v>24.2575416666667</c:v>
                </c:pt>
                <c:pt idx="2290">
                  <c:v>24.753020833333299</c:v>
                </c:pt>
                <c:pt idx="2291">
                  <c:v>24.946312500000001</c:v>
                </c:pt>
                <c:pt idx="2292">
                  <c:v>24.819510416666699</c:v>
                </c:pt>
                <c:pt idx="2293">
                  <c:v>25.0134895833333</c:v>
                </c:pt>
                <c:pt idx="2294">
                  <c:v>25.302062500000002</c:v>
                </c:pt>
                <c:pt idx="2295">
                  <c:v>24.960135416666699</c:v>
                </c:pt>
                <c:pt idx="2296">
                  <c:v>28.313322916666699</c:v>
                </c:pt>
                <c:pt idx="2297">
                  <c:v>28.916145833333299</c:v>
                </c:pt>
                <c:pt idx="2298">
                  <c:v>27.68871875</c:v>
                </c:pt>
                <c:pt idx="2299">
                  <c:v>26.9174166666667</c:v>
                </c:pt>
                <c:pt idx="2300">
                  <c:v>26.434249999999999</c:v>
                </c:pt>
                <c:pt idx="2301">
                  <c:v>25.8700729166667</c:v>
                </c:pt>
                <c:pt idx="2302">
                  <c:v>25.410229166666699</c:v>
                </c:pt>
                <c:pt idx="2303">
                  <c:v>25.471229166666699</c:v>
                </c:pt>
                <c:pt idx="2304">
                  <c:v>30.7217083333333</c:v>
                </c:pt>
                <c:pt idx="2305">
                  <c:v>31.269083333333299</c:v>
                </c:pt>
                <c:pt idx="2306">
                  <c:v>28.1170729166667</c:v>
                </c:pt>
                <c:pt idx="2307">
                  <c:v>26.9029791666667</c:v>
                </c:pt>
                <c:pt idx="2308">
                  <c:v>26.481427083333301</c:v>
                </c:pt>
                <c:pt idx="2309">
                  <c:v>26.603739583333301</c:v>
                </c:pt>
                <c:pt idx="2310">
                  <c:v>26.53696875</c:v>
                </c:pt>
                <c:pt idx="2311">
                  <c:v>26.460354166666701</c:v>
                </c:pt>
                <c:pt idx="2312">
                  <c:v>26.500875000000001</c:v>
                </c:pt>
                <c:pt idx="2313">
                  <c:v>26.171208333333301</c:v>
                </c:pt>
                <c:pt idx="2314">
                  <c:v>25.858437500000001</c:v>
                </c:pt>
                <c:pt idx="2315">
                  <c:v>25.5586354166667</c:v>
                </c:pt>
                <c:pt idx="2316">
                  <c:v>26.109822916666701</c:v>
                </c:pt>
                <c:pt idx="2317">
                  <c:v>27.5202395833333</c:v>
                </c:pt>
                <c:pt idx="2318">
                  <c:v>26.795520833333299</c:v>
                </c:pt>
                <c:pt idx="2319">
                  <c:v>28.135052083333299</c:v>
                </c:pt>
                <c:pt idx="2320">
                  <c:v>27.203541666666698</c:v>
                </c:pt>
                <c:pt idx="2321">
                  <c:v>26.588916666666702</c:v>
                </c:pt>
                <c:pt idx="2322">
                  <c:v>26.315635416666701</c:v>
                </c:pt>
                <c:pt idx="2323">
                  <c:v>26.914552083333302</c:v>
                </c:pt>
                <c:pt idx="2324">
                  <c:v>26.7378854166667</c:v>
                </c:pt>
                <c:pt idx="2325">
                  <c:v>26.401614583333298</c:v>
                </c:pt>
                <c:pt idx="2326">
                  <c:v>26.318187500000001</c:v>
                </c:pt>
                <c:pt idx="2327">
                  <c:v>26.545406249999999</c:v>
                </c:pt>
                <c:pt idx="2328">
                  <c:v>26.308812499999998</c:v>
                </c:pt>
                <c:pt idx="2329">
                  <c:v>26.05271875</c:v>
                </c:pt>
                <c:pt idx="2330">
                  <c:v>26.067010416666701</c:v>
                </c:pt>
                <c:pt idx="2331">
                  <c:v>30.486656249999999</c:v>
                </c:pt>
                <c:pt idx="2332">
                  <c:v>30.845458333333301</c:v>
                </c:pt>
                <c:pt idx="2333">
                  <c:v>29.042760416666699</c:v>
                </c:pt>
                <c:pt idx="2334">
                  <c:v>28.286249999999999</c:v>
                </c:pt>
                <c:pt idx="2335">
                  <c:v>27.5137291666667</c:v>
                </c:pt>
                <c:pt idx="2336">
                  <c:v>27.067562500000001</c:v>
                </c:pt>
                <c:pt idx="2337">
                  <c:v>28.623281250000002</c:v>
                </c:pt>
                <c:pt idx="2338">
                  <c:v>28.332812499999999</c:v>
                </c:pt>
                <c:pt idx="2339">
                  <c:v>27.541395833333301</c:v>
                </c:pt>
                <c:pt idx="2340">
                  <c:v>27.089854166666701</c:v>
                </c:pt>
                <c:pt idx="2341">
                  <c:v>26.8186145833333</c:v>
                </c:pt>
                <c:pt idx="2342">
                  <c:v>26.560145833333301</c:v>
                </c:pt>
                <c:pt idx="2343">
                  <c:v>26.401291666666701</c:v>
                </c:pt>
                <c:pt idx="2344">
                  <c:v>26.3302916666667</c:v>
                </c:pt>
                <c:pt idx="2345">
                  <c:v>26.202031250000001</c:v>
                </c:pt>
                <c:pt idx="2346">
                  <c:v>26.168218750000001</c:v>
                </c:pt>
                <c:pt idx="2347">
                  <c:v>29.08940625</c:v>
                </c:pt>
                <c:pt idx="2348">
                  <c:v>31.2164583333333</c:v>
                </c:pt>
                <c:pt idx="2349">
                  <c:v>30.786375</c:v>
                </c:pt>
                <c:pt idx="2350">
                  <c:v>29.65190625</c:v>
                </c:pt>
                <c:pt idx="2351">
                  <c:v>28.450666666666699</c:v>
                </c:pt>
                <c:pt idx="2352">
                  <c:v>27.6590520833334</c:v>
                </c:pt>
                <c:pt idx="2353">
                  <c:v>27.1130416666667</c:v>
                </c:pt>
                <c:pt idx="2354">
                  <c:v>26.7732833333333</c:v>
                </c:pt>
                <c:pt idx="2364">
                  <c:v>28.354764705882399</c:v>
                </c:pt>
                <c:pt idx="2365">
                  <c:v>30.1879270833333</c:v>
                </c:pt>
                <c:pt idx="2366">
                  <c:v>28.598395833333299</c:v>
                </c:pt>
                <c:pt idx="2367">
                  <c:v>28.766749999999998</c:v>
                </c:pt>
                <c:pt idx="2368">
                  <c:v>30.749635416666699</c:v>
                </c:pt>
                <c:pt idx="2369">
                  <c:v>28.9357291666667</c:v>
                </c:pt>
                <c:pt idx="2370">
                  <c:v>28.099739583333299</c:v>
                </c:pt>
                <c:pt idx="2371">
                  <c:v>27.637291666666702</c:v>
                </c:pt>
                <c:pt idx="2372">
                  <c:v>27.295781250000001</c:v>
                </c:pt>
                <c:pt idx="2373">
                  <c:v>27.038770833333299</c:v>
                </c:pt>
                <c:pt idx="2374">
                  <c:v>26.9075104166667</c:v>
                </c:pt>
                <c:pt idx="2375">
                  <c:v>27.1514375</c:v>
                </c:pt>
                <c:pt idx="2376">
                  <c:v>30.345343750000001</c:v>
                </c:pt>
                <c:pt idx="2377">
                  <c:v>29.9619270833333</c:v>
                </c:pt>
                <c:pt idx="2378">
                  <c:v>28.781937500000002</c:v>
                </c:pt>
                <c:pt idx="2379">
                  <c:v>28.5487708333333</c:v>
                </c:pt>
                <c:pt idx="2380">
                  <c:v>28.543302083333302</c:v>
                </c:pt>
                <c:pt idx="2381">
                  <c:v>28.602447916666701</c:v>
                </c:pt>
                <c:pt idx="2382">
                  <c:v>29.033041666666701</c:v>
                </c:pt>
                <c:pt idx="2383">
                  <c:v>32.108885416666702</c:v>
                </c:pt>
                <c:pt idx="2384">
                  <c:v>34.949208333333303</c:v>
                </c:pt>
                <c:pt idx="2385">
                  <c:v>30.087510416666699</c:v>
                </c:pt>
                <c:pt idx="2386">
                  <c:v>28.6214166666667</c:v>
                </c:pt>
                <c:pt idx="2387">
                  <c:v>28.557822916666701</c:v>
                </c:pt>
                <c:pt idx="2388">
                  <c:v>31.180385416666699</c:v>
                </c:pt>
                <c:pt idx="2389">
                  <c:v>29.145864583333299</c:v>
                </c:pt>
                <c:pt idx="2390">
                  <c:v>28.214791666666699</c:v>
                </c:pt>
                <c:pt idx="2391">
                  <c:v>28.022979166666701</c:v>
                </c:pt>
                <c:pt idx="2392">
                  <c:v>28.175281250000001</c:v>
                </c:pt>
                <c:pt idx="2393">
                  <c:v>27.8234270833333</c:v>
                </c:pt>
                <c:pt idx="2394">
                  <c:v>27.459958333333301</c:v>
                </c:pt>
                <c:pt idx="2395">
                  <c:v>27.146729166666699</c:v>
                </c:pt>
                <c:pt idx="2396">
                  <c:v>26.851635416666699</c:v>
                </c:pt>
                <c:pt idx="2397">
                  <c:v>26.794833333333301</c:v>
                </c:pt>
                <c:pt idx="2398">
                  <c:v>26.625125000000001</c:v>
                </c:pt>
                <c:pt idx="2399">
                  <c:v>26.4473645833333</c:v>
                </c:pt>
                <c:pt idx="2400">
                  <c:v>26.353885416666699</c:v>
                </c:pt>
                <c:pt idx="2401">
                  <c:v>26.330947916666702</c:v>
                </c:pt>
                <c:pt idx="2402">
                  <c:v>26.357125</c:v>
                </c:pt>
                <c:pt idx="2403">
                  <c:v>26.4294479166667</c:v>
                </c:pt>
                <c:pt idx="2404">
                  <c:v>26.417989583333298</c:v>
                </c:pt>
                <c:pt idx="2405">
                  <c:v>26.454625</c:v>
                </c:pt>
                <c:pt idx="2406">
                  <c:v>26.528927083333301</c:v>
                </c:pt>
                <c:pt idx="2407">
                  <c:v>26.491499999999998</c:v>
                </c:pt>
                <c:pt idx="2408">
                  <c:v>26.4606145833333</c:v>
                </c:pt>
                <c:pt idx="2409">
                  <c:v>26.481093749999999</c:v>
                </c:pt>
                <c:pt idx="2410">
                  <c:v>26.513562499999999</c:v>
                </c:pt>
                <c:pt idx="2411">
                  <c:v>26.4813333333333</c:v>
                </c:pt>
                <c:pt idx="2412">
                  <c:v>26.463270833333301</c:v>
                </c:pt>
                <c:pt idx="2413">
                  <c:v>26.394635416666699</c:v>
                </c:pt>
                <c:pt idx="2414">
                  <c:v>26.3607604166667</c:v>
                </c:pt>
                <c:pt idx="2415">
                  <c:v>26.339072916666701</c:v>
                </c:pt>
                <c:pt idx="2416">
                  <c:v>26.4606145833333</c:v>
                </c:pt>
                <c:pt idx="2417">
                  <c:v>26.79025</c:v>
                </c:pt>
                <c:pt idx="2418">
                  <c:v>27.004874999999998</c:v>
                </c:pt>
                <c:pt idx="2419">
                  <c:v>27.05934375</c:v>
                </c:pt>
                <c:pt idx="2420">
                  <c:v>26.993302083333301</c:v>
                </c:pt>
                <c:pt idx="2421">
                  <c:v>26.96859375</c:v>
                </c:pt>
                <c:pt idx="2422">
                  <c:v>27.002260416666701</c:v>
                </c:pt>
                <c:pt idx="2423">
                  <c:v>26.949041666666702</c:v>
                </c:pt>
                <c:pt idx="2424">
                  <c:v>27.049895833333299</c:v>
                </c:pt>
                <c:pt idx="2425">
                  <c:v>27.457770833333299</c:v>
                </c:pt>
                <c:pt idx="2426">
                  <c:v>29.335281250000001</c:v>
                </c:pt>
                <c:pt idx="2427">
                  <c:v>29.369177083333302</c:v>
                </c:pt>
                <c:pt idx="2428">
                  <c:v>29.209770833333302</c:v>
                </c:pt>
                <c:pt idx="2429">
                  <c:v>28.732041666666699</c:v>
                </c:pt>
                <c:pt idx="2430">
                  <c:v>28.690520833333299</c:v>
                </c:pt>
                <c:pt idx="2431">
                  <c:v>28.5903541666667</c:v>
                </c:pt>
                <c:pt idx="2432">
                  <c:v>28.40190625</c:v>
                </c:pt>
                <c:pt idx="2433">
                  <c:v>29.061687500000001</c:v>
                </c:pt>
                <c:pt idx="2434">
                  <c:v>29.6266979166667</c:v>
                </c:pt>
                <c:pt idx="2435">
                  <c:v>31.0925729166667</c:v>
                </c:pt>
                <c:pt idx="2436">
                  <c:v>31.019437499999999</c:v>
                </c:pt>
                <c:pt idx="2437">
                  <c:v>29.647906249999998</c:v>
                </c:pt>
                <c:pt idx="2438">
                  <c:v>30.8125</c:v>
                </c:pt>
                <c:pt idx="2439">
                  <c:v>31.257041666666701</c:v>
                </c:pt>
                <c:pt idx="2440">
                  <c:v>31.4988958333333</c:v>
                </c:pt>
                <c:pt idx="2441">
                  <c:v>33.433250000000001</c:v>
                </c:pt>
                <c:pt idx="2442">
                  <c:v>34.054052083333303</c:v>
                </c:pt>
                <c:pt idx="2443">
                  <c:v>34.7960833333333</c:v>
                </c:pt>
                <c:pt idx="2444">
                  <c:v>34.321072916666701</c:v>
                </c:pt>
                <c:pt idx="2445">
                  <c:v>32.785687500000002</c:v>
                </c:pt>
                <c:pt idx="2446">
                  <c:v>32.329187500000003</c:v>
                </c:pt>
                <c:pt idx="2447">
                  <c:v>31.9512291666667</c:v>
                </c:pt>
                <c:pt idx="2448">
                  <c:v>31.528895833333301</c:v>
                </c:pt>
                <c:pt idx="2449">
                  <c:v>33.1970104166667</c:v>
                </c:pt>
                <c:pt idx="2450">
                  <c:v>34.9060520833333</c:v>
                </c:pt>
                <c:pt idx="2451">
                  <c:v>34.37859375</c:v>
                </c:pt>
                <c:pt idx="2452">
                  <c:v>33.2907604166667</c:v>
                </c:pt>
                <c:pt idx="2453">
                  <c:v>31.873645833333299</c:v>
                </c:pt>
                <c:pt idx="2454">
                  <c:v>30.9958229166667</c:v>
                </c:pt>
                <c:pt idx="2455">
                  <c:v>30.507552083333302</c:v>
                </c:pt>
                <c:pt idx="2456">
                  <c:v>30.280645833333299</c:v>
                </c:pt>
                <c:pt idx="2457">
                  <c:v>29.841312500000001</c:v>
                </c:pt>
                <c:pt idx="2458">
                  <c:v>29.546416666666701</c:v>
                </c:pt>
                <c:pt idx="2459">
                  <c:v>29.304635416666699</c:v>
                </c:pt>
                <c:pt idx="2460">
                  <c:v>31.2363541666667</c:v>
                </c:pt>
                <c:pt idx="2461">
                  <c:v>30.479885416666701</c:v>
                </c:pt>
                <c:pt idx="2462">
                  <c:v>30.644114583333302</c:v>
                </c:pt>
                <c:pt idx="2463">
                  <c:v>33.955697916666601</c:v>
                </c:pt>
                <c:pt idx="2464">
                  <c:v>33.9271666666667</c:v>
                </c:pt>
                <c:pt idx="2465">
                  <c:v>32.109229166666701</c:v>
                </c:pt>
                <c:pt idx="2466">
                  <c:v>31.41434375</c:v>
                </c:pt>
                <c:pt idx="2467">
                  <c:v>32.132208333333303</c:v>
                </c:pt>
                <c:pt idx="2468">
                  <c:v>32.944072164948501</c:v>
                </c:pt>
                <c:pt idx="2469">
                  <c:v>32.750041666666696</c:v>
                </c:pt>
                <c:pt idx="2470">
                  <c:v>32.302187500000002</c:v>
                </c:pt>
                <c:pt idx="2471">
                  <c:v>32.862416666666697</c:v>
                </c:pt>
                <c:pt idx="2472">
                  <c:v>34.577249999999999</c:v>
                </c:pt>
                <c:pt idx="2473">
                  <c:v>34.705708333333298</c:v>
                </c:pt>
                <c:pt idx="2474">
                  <c:v>32.017541666666702</c:v>
                </c:pt>
                <c:pt idx="2475">
                  <c:v>30.583708333333298</c:v>
                </c:pt>
                <c:pt idx="2476">
                  <c:v>29.923458333333301</c:v>
                </c:pt>
                <c:pt idx="2477">
                  <c:v>29.585572916666699</c:v>
                </c:pt>
                <c:pt idx="2478">
                  <c:v>29.314302083333299</c:v>
                </c:pt>
                <c:pt idx="2479">
                  <c:v>28.646791666666701</c:v>
                </c:pt>
                <c:pt idx="2480">
                  <c:v>28.064</c:v>
                </c:pt>
                <c:pt idx="2481">
                  <c:v>28.044062499999999</c:v>
                </c:pt>
                <c:pt idx="2482">
                  <c:v>28.147906249999998</c:v>
                </c:pt>
                <c:pt idx="2483">
                  <c:v>28.026322916666601</c:v>
                </c:pt>
                <c:pt idx="2484">
                  <c:v>27.6096145833333</c:v>
                </c:pt>
                <c:pt idx="2485">
                  <c:v>27.1572395833333</c:v>
                </c:pt>
                <c:pt idx="2486">
                  <c:v>26.8906666666667</c:v>
                </c:pt>
                <c:pt idx="2487">
                  <c:v>26.648572916666701</c:v>
                </c:pt>
                <c:pt idx="2488">
                  <c:v>26.329625</c:v>
                </c:pt>
                <c:pt idx="2489">
                  <c:v>26.009458333333299</c:v>
                </c:pt>
                <c:pt idx="2490">
                  <c:v>25.729854166666701</c:v>
                </c:pt>
                <c:pt idx="2491">
                  <c:v>26.777406249999999</c:v>
                </c:pt>
                <c:pt idx="2492">
                  <c:v>31.547531249999999</c:v>
                </c:pt>
                <c:pt idx="2493">
                  <c:v>29.659552083333299</c:v>
                </c:pt>
                <c:pt idx="2494">
                  <c:v>28.584697916666698</c:v>
                </c:pt>
                <c:pt idx="2495">
                  <c:v>29.9839375</c:v>
                </c:pt>
                <c:pt idx="2496">
                  <c:v>28.6585416666667</c:v>
                </c:pt>
                <c:pt idx="2497">
                  <c:v>28.721718750000001</c:v>
                </c:pt>
                <c:pt idx="2498">
                  <c:v>30.325979166666698</c:v>
                </c:pt>
                <c:pt idx="2499">
                  <c:v>28.473697916666701</c:v>
                </c:pt>
                <c:pt idx="2500">
                  <c:v>27.875541666666699</c:v>
                </c:pt>
                <c:pt idx="2501">
                  <c:v>27.491364583333301</c:v>
                </c:pt>
                <c:pt idx="2502">
                  <c:v>26.934875000000002</c:v>
                </c:pt>
                <c:pt idx="2503">
                  <c:v>26.7728020833333</c:v>
                </c:pt>
                <c:pt idx="2504">
                  <c:v>27.791656249999999</c:v>
                </c:pt>
                <c:pt idx="2505">
                  <c:v>26.788875000000001</c:v>
                </c:pt>
                <c:pt idx="2506">
                  <c:v>26.191968750000001</c:v>
                </c:pt>
                <c:pt idx="2507">
                  <c:v>26.42053125</c:v>
                </c:pt>
                <c:pt idx="2508">
                  <c:v>25.853833333333299</c:v>
                </c:pt>
                <c:pt idx="2509">
                  <c:v>25.585687499999999</c:v>
                </c:pt>
                <c:pt idx="2510">
                  <c:v>24.957156250000001</c:v>
                </c:pt>
                <c:pt idx="2511">
                  <c:v>24.432104166666701</c:v>
                </c:pt>
                <c:pt idx="2512">
                  <c:v>23.844093749999999</c:v>
                </c:pt>
                <c:pt idx="2513">
                  <c:v>23.295916666666699</c:v>
                </c:pt>
                <c:pt idx="2514">
                  <c:v>23.260479166666698</c:v>
                </c:pt>
                <c:pt idx="2515">
                  <c:v>24.717937500000001</c:v>
                </c:pt>
                <c:pt idx="2516">
                  <c:v>23.9572708333333</c:v>
                </c:pt>
                <c:pt idx="2517">
                  <c:v>23.2351666666667</c:v>
                </c:pt>
                <c:pt idx="2518">
                  <c:v>22.933260416666698</c:v>
                </c:pt>
                <c:pt idx="2519">
                  <c:v>22.770510416666699</c:v>
                </c:pt>
                <c:pt idx="2520">
                  <c:v>23.959781249999999</c:v>
                </c:pt>
                <c:pt idx="2521">
                  <c:v>23.358833333333301</c:v>
                </c:pt>
                <c:pt idx="2522">
                  <c:v>22.7981041666667</c:v>
                </c:pt>
                <c:pt idx="2523">
                  <c:v>22.269083333333299</c:v>
                </c:pt>
                <c:pt idx="2524">
                  <c:v>22.044062499999999</c:v>
                </c:pt>
                <c:pt idx="2525">
                  <c:v>21.682124999999999</c:v>
                </c:pt>
                <c:pt idx="2526">
                  <c:v>21.3556666666667</c:v>
                </c:pt>
                <c:pt idx="2527">
                  <c:v>21.06746875</c:v>
                </c:pt>
                <c:pt idx="2528">
                  <c:v>20.18825</c:v>
                </c:pt>
                <c:pt idx="2529">
                  <c:v>19.604708333333299</c:v>
                </c:pt>
                <c:pt idx="2530">
                  <c:v>19.039762886597899</c:v>
                </c:pt>
                <c:pt idx="2531">
                  <c:v>18.2795520833333</c:v>
                </c:pt>
                <c:pt idx="2532">
                  <c:v>18.0752083333333</c:v>
                </c:pt>
                <c:pt idx="2533">
                  <c:v>18.9519479166667</c:v>
                </c:pt>
                <c:pt idx="2534">
                  <c:v>22.992239583333301</c:v>
                </c:pt>
                <c:pt idx="2535">
                  <c:v>22.031041666666699</c:v>
                </c:pt>
                <c:pt idx="2536">
                  <c:v>21.247916666666701</c:v>
                </c:pt>
                <c:pt idx="2537">
                  <c:v>20.8972604166667</c:v>
                </c:pt>
                <c:pt idx="2538">
                  <c:v>21.458364583333299</c:v>
                </c:pt>
                <c:pt idx="2539">
                  <c:v>23.167958333333299</c:v>
                </c:pt>
                <c:pt idx="2540">
                  <c:v>24.520968750000002</c:v>
                </c:pt>
                <c:pt idx="2541">
                  <c:v>23.873947916666701</c:v>
                </c:pt>
                <c:pt idx="2542">
                  <c:v>23.250916666666701</c:v>
                </c:pt>
                <c:pt idx="2543">
                  <c:v>23.387854166666699</c:v>
                </c:pt>
                <c:pt idx="2544">
                  <c:v>24.592072916666702</c:v>
                </c:pt>
                <c:pt idx="2545">
                  <c:v>25.239000000000001</c:v>
                </c:pt>
                <c:pt idx="2546">
                  <c:v>25.2686666666667</c:v>
                </c:pt>
                <c:pt idx="2547">
                  <c:v>25.279822916666699</c:v>
                </c:pt>
                <c:pt idx="2548">
                  <c:v>27.355093750000002</c:v>
                </c:pt>
                <c:pt idx="2549">
                  <c:v>27.11884375</c:v>
                </c:pt>
                <c:pt idx="2550">
                  <c:v>25.9207291666667</c:v>
                </c:pt>
                <c:pt idx="2551">
                  <c:v>24.805125</c:v>
                </c:pt>
                <c:pt idx="2552">
                  <c:v>24.445614583333299</c:v>
                </c:pt>
                <c:pt idx="2553">
                  <c:v>24.027927083333299</c:v>
                </c:pt>
                <c:pt idx="2554">
                  <c:v>23.1442604166667</c:v>
                </c:pt>
                <c:pt idx="2555">
                  <c:v>22.260406249999999</c:v>
                </c:pt>
                <c:pt idx="2556">
                  <c:v>21.3735</c:v>
                </c:pt>
                <c:pt idx="2557">
                  <c:v>20.6414166666667</c:v>
                </c:pt>
                <c:pt idx="2558">
                  <c:v>19.866781249999999</c:v>
                </c:pt>
                <c:pt idx="2559">
                  <c:v>18.986291666666698</c:v>
                </c:pt>
                <c:pt idx="2560">
                  <c:v>19.398499999999999</c:v>
                </c:pt>
                <c:pt idx="2561">
                  <c:v>20.838489583333299</c:v>
                </c:pt>
                <c:pt idx="2562">
                  <c:v>19.968916666666701</c:v>
                </c:pt>
                <c:pt idx="2563">
                  <c:v>21.804479166666699</c:v>
                </c:pt>
                <c:pt idx="2564">
                  <c:v>20.99415625</c:v>
                </c:pt>
                <c:pt idx="2565">
                  <c:v>20.4878854166667</c:v>
                </c:pt>
                <c:pt idx="2566">
                  <c:v>19.752281249999999</c:v>
                </c:pt>
                <c:pt idx="2567">
                  <c:v>18.917895833333301</c:v>
                </c:pt>
                <c:pt idx="2568">
                  <c:v>18.829645833333299</c:v>
                </c:pt>
                <c:pt idx="2569">
                  <c:v>21.210625</c:v>
                </c:pt>
                <c:pt idx="2570">
                  <c:v>21.738864583333299</c:v>
                </c:pt>
                <c:pt idx="2571">
                  <c:v>21.69590625</c:v>
                </c:pt>
                <c:pt idx="2572">
                  <c:v>20.339010416666699</c:v>
                </c:pt>
                <c:pt idx="2573">
                  <c:v>19.165468749999999</c:v>
                </c:pt>
                <c:pt idx="2574">
                  <c:v>18.585333333333299</c:v>
                </c:pt>
                <c:pt idx="2575">
                  <c:v>18.326062499999999</c:v>
                </c:pt>
                <c:pt idx="2576">
                  <c:v>17.9808645833333</c:v>
                </c:pt>
                <c:pt idx="2577">
                  <c:v>17.457083333333301</c:v>
                </c:pt>
                <c:pt idx="2578">
                  <c:v>18.364562500000002</c:v>
                </c:pt>
                <c:pt idx="2579">
                  <c:v>17.846572916666702</c:v>
                </c:pt>
                <c:pt idx="2580">
                  <c:v>18.405416666666699</c:v>
                </c:pt>
                <c:pt idx="2581">
                  <c:v>18.072927083333301</c:v>
                </c:pt>
                <c:pt idx="2582">
                  <c:v>17.778510416666698</c:v>
                </c:pt>
                <c:pt idx="2583">
                  <c:v>17.7056458333333</c:v>
                </c:pt>
                <c:pt idx="2584">
                  <c:v>17.507625000000001</c:v>
                </c:pt>
                <c:pt idx="2585">
                  <c:v>17.432635416666699</c:v>
                </c:pt>
                <c:pt idx="2586">
                  <c:v>17.2209166666667</c:v>
                </c:pt>
                <c:pt idx="2587">
                  <c:v>16.988416666666701</c:v>
                </c:pt>
                <c:pt idx="2588">
                  <c:v>16.6749895833333</c:v>
                </c:pt>
                <c:pt idx="2589">
                  <c:v>16.321145833333301</c:v>
                </c:pt>
                <c:pt idx="2590">
                  <c:v>15.883156250000001</c:v>
                </c:pt>
                <c:pt idx="2591">
                  <c:v>15.569906250000001</c:v>
                </c:pt>
                <c:pt idx="2592">
                  <c:v>15.2037395833333</c:v>
                </c:pt>
                <c:pt idx="2593">
                  <c:v>14.76696875</c:v>
                </c:pt>
                <c:pt idx="2594">
                  <c:v>14.35540625</c:v>
                </c:pt>
                <c:pt idx="2595">
                  <c:v>14.107864583333299</c:v>
                </c:pt>
                <c:pt idx="2596">
                  <c:v>13.8396875</c:v>
                </c:pt>
                <c:pt idx="2597">
                  <c:v>13.603895833333301</c:v>
                </c:pt>
                <c:pt idx="2598">
                  <c:v>13.3443229166667</c:v>
                </c:pt>
                <c:pt idx="2599">
                  <c:v>13.1438404255319</c:v>
                </c:pt>
                <c:pt idx="2600">
                  <c:v>12.9812268041237</c:v>
                </c:pt>
                <c:pt idx="2601">
                  <c:v>14.0095104166667</c:v>
                </c:pt>
                <c:pt idx="2602">
                  <c:v>14.6205208333333</c:v>
                </c:pt>
                <c:pt idx="2603">
                  <c:v>17.1612604166667</c:v>
                </c:pt>
                <c:pt idx="2604">
                  <c:v>20.828791666666699</c:v>
                </c:pt>
                <c:pt idx="2605">
                  <c:v>20.979031249999998</c:v>
                </c:pt>
                <c:pt idx="2606">
                  <c:v>20.229864583333299</c:v>
                </c:pt>
                <c:pt idx="2607">
                  <c:v>19.053958333333298</c:v>
                </c:pt>
                <c:pt idx="2608">
                  <c:v>18.1243645833333</c:v>
                </c:pt>
                <c:pt idx="2609">
                  <c:v>17.539791666666702</c:v>
                </c:pt>
                <c:pt idx="2610">
                  <c:v>17.378520833333301</c:v>
                </c:pt>
                <c:pt idx="2611">
                  <c:v>18.5183854166667</c:v>
                </c:pt>
                <c:pt idx="2612">
                  <c:v>17.877864583333299</c:v>
                </c:pt>
                <c:pt idx="2613">
                  <c:v>17.1287916666667</c:v>
                </c:pt>
                <c:pt idx="2614">
                  <c:v>16.739677083333302</c:v>
                </c:pt>
                <c:pt idx="2615">
                  <c:v>16.491385416666699</c:v>
                </c:pt>
                <c:pt idx="2616">
                  <c:v>16.062427083333301</c:v>
                </c:pt>
                <c:pt idx="2617">
                  <c:v>15.4871145833333</c:v>
                </c:pt>
                <c:pt idx="2618">
                  <c:v>15.1189583333333</c:v>
                </c:pt>
                <c:pt idx="2619">
                  <c:v>16.684520833333298</c:v>
                </c:pt>
                <c:pt idx="2620">
                  <c:v>16.9645625</c:v>
                </c:pt>
                <c:pt idx="2621">
                  <c:v>17.631520833333301</c:v>
                </c:pt>
                <c:pt idx="2622">
                  <c:v>17.110458333333298</c:v>
                </c:pt>
                <c:pt idx="2623">
                  <c:v>18.019364583333299</c:v>
                </c:pt>
                <c:pt idx="2624">
                  <c:v>20.784239583333299</c:v>
                </c:pt>
                <c:pt idx="2625">
                  <c:v>20.015656249999999</c:v>
                </c:pt>
                <c:pt idx="2626">
                  <c:v>19.1185729166667</c:v>
                </c:pt>
                <c:pt idx="2627">
                  <c:v>18.65203125</c:v>
                </c:pt>
                <c:pt idx="2628">
                  <c:v>18.486708333333301</c:v>
                </c:pt>
                <c:pt idx="2629">
                  <c:v>18.352562500000001</c:v>
                </c:pt>
                <c:pt idx="2630">
                  <c:v>18.02915625</c:v>
                </c:pt>
                <c:pt idx="2631">
                  <c:v>17.704635416666701</c:v>
                </c:pt>
                <c:pt idx="2632">
                  <c:v>17.713270833333301</c:v>
                </c:pt>
                <c:pt idx="2633">
                  <c:v>17.4557291666667</c:v>
                </c:pt>
                <c:pt idx="2634">
                  <c:v>17.276187499999999</c:v>
                </c:pt>
                <c:pt idx="2635">
                  <c:v>17.7949479166667</c:v>
                </c:pt>
                <c:pt idx="2636">
                  <c:v>17.576083333333301</c:v>
                </c:pt>
                <c:pt idx="2637">
                  <c:v>17.476479166666699</c:v>
                </c:pt>
                <c:pt idx="2638">
                  <c:v>17.4818125</c:v>
                </c:pt>
                <c:pt idx="2639">
                  <c:v>17.409281249999999</c:v>
                </c:pt>
                <c:pt idx="2640">
                  <c:v>17.391708333333298</c:v>
                </c:pt>
                <c:pt idx="2641">
                  <c:v>17.40865625</c:v>
                </c:pt>
                <c:pt idx="2642">
                  <c:v>17.276885416666701</c:v>
                </c:pt>
                <c:pt idx="2643">
                  <c:v>17.178447916666698</c:v>
                </c:pt>
                <c:pt idx="2644">
                  <c:v>17.168624999999999</c:v>
                </c:pt>
                <c:pt idx="2645">
                  <c:v>17.10575</c:v>
                </c:pt>
                <c:pt idx="2646">
                  <c:v>16.9217604166667</c:v>
                </c:pt>
                <c:pt idx="2647">
                  <c:v>16.809291666666699</c:v>
                </c:pt>
                <c:pt idx="2648">
                  <c:v>16.749833333333299</c:v>
                </c:pt>
                <c:pt idx="2649">
                  <c:v>16.720656250000001</c:v>
                </c:pt>
                <c:pt idx="2650">
                  <c:v>16.560385416666701</c:v>
                </c:pt>
                <c:pt idx="2651">
                  <c:v>16.456416666666701</c:v>
                </c:pt>
                <c:pt idx="2652">
                  <c:v>16.361093749999998</c:v>
                </c:pt>
                <c:pt idx="2653">
                  <c:v>16.552531250000001</c:v>
                </c:pt>
                <c:pt idx="2654">
                  <c:v>18.1211354166667</c:v>
                </c:pt>
                <c:pt idx="2655">
                  <c:v>20.420052083333299</c:v>
                </c:pt>
                <c:pt idx="2656">
                  <c:v>20.5798645833333</c:v>
                </c:pt>
                <c:pt idx="2657">
                  <c:v>20.682510416666702</c:v>
                </c:pt>
                <c:pt idx="2658">
                  <c:v>20.697687500000001</c:v>
                </c:pt>
                <c:pt idx="2659">
                  <c:v>20.507041666666701</c:v>
                </c:pt>
                <c:pt idx="2660">
                  <c:v>20.380031249999998</c:v>
                </c:pt>
                <c:pt idx="2661">
                  <c:v>21.167833333333299</c:v>
                </c:pt>
                <c:pt idx="2662">
                  <c:v>23.4511979166667</c:v>
                </c:pt>
                <c:pt idx="2663">
                  <c:v>23.97296875</c:v>
                </c:pt>
                <c:pt idx="2664">
                  <c:v>24.476062500000001</c:v>
                </c:pt>
                <c:pt idx="2665">
                  <c:v>24.945927835051499</c:v>
                </c:pt>
                <c:pt idx="2666">
                  <c:v>24.195020833333299</c:v>
                </c:pt>
                <c:pt idx="2667">
                  <c:v>23.821552083333302</c:v>
                </c:pt>
                <c:pt idx="2668">
                  <c:v>25.283312500000001</c:v>
                </c:pt>
                <c:pt idx="2669">
                  <c:v>24.547135416666698</c:v>
                </c:pt>
                <c:pt idx="2670">
                  <c:v>25.5030416666667</c:v>
                </c:pt>
                <c:pt idx="2671">
                  <c:v>24.693072916666701</c:v>
                </c:pt>
                <c:pt idx="2672">
                  <c:v>24.092989583333299</c:v>
                </c:pt>
                <c:pt idx="2673">
                  <c:v>23.772562499999999</c:v>
                </c:pt>
                <c:pt idx="2674">
                  <c:v>23.5952916666667</c:v>
                </c:pt>
                <c:pt idx="2675">
                  <c:v>23.46109375</c:v>
                </c:pt>
                <c:pt idx="2676">
                  <c:v>23.349208333333301</c:v>
                </c:pt>
                <c:pt idx="2677">
                  <c:v>23.236156250000001</c:v>
                </c:pt>
                <c:pt idx="2678">
                  <c:v>23.1555</c:v>
                </c:pt>
                <c:pt idx="2679">
                  <c:v>23.086145833333301</c:v>
                </c:pt>
                <c:pt idx="2680">
                  <c:v>23.057822916666701</c:v>
                </c:pt>
                <c:pt idx="2681">
                  <c:v>22.9462604166667</c:v>
                </c:pt>
                <c:pt idx="2682">
                  <c:v>22.86553125</c:v>
                </c:pt>
                <c:pt idx="2683">
                  <c:v>22.6731041666667</c:v>
                </c:pt>
                <c:pt idx="2684">
                  <c:v>22.620494736842101</c:v>
                </c:pt>
                <c:pt idx="2685">
                  <c:v>23.916406250000001</c:v>
                </c:pt>
                <c:pt idx="2686">
                  <c:v>24.1442083333333</c:v>
                </c:pt>
                <c:pt idx="2687">
                  <c:v>23.838374999999999</c:v>
                </c:pt>
                <c:pt idx="2688">
                  <c:v>23.613484536082499</c:v>
                </c:pt>
                <c:pt idx="2689">
                  <c:v>23.7075</c:v>
                </c:pt>
                <c:pt idx="2690">
                  <c:v>23.870260416666699</c:v>
                </c:pt>
                <c:pt idx="2691">
                  <c:v>23.656614583333301</c:v>
                </c:pt>
                <c:pt idx="2692">
                  <c:v>25.735375000000001</c:v>
                </c:pt>
                <c:pt idx="2693">
                  <c:v>29.357416666666701</c:v>
                </c:pt>
                <c:pt idx="2694">
                  <c:v>27.968614583333299</c:v>
                </c:pt>
                <c:pt idx="2695">
                  <c:v>26.5708645833333</c:v>
                </c:pt>
                <c:pt idx="2696">
                  <c:v>26.0402395833333</c:v>
                </c:pt>
                <c:pt idx="2697">
                  <c:v>26.99578125</c:v>
                </c:pt>
                <c:pt idx="2698">
                  <c:v>29.1372708333333</c:v>
                </c:pt>
                <c:pt idx="2699">
                  <c:v>27.615062500000001</c:v>
                </c:pt>
                <c:pt idx="2700">
                  <c:v>26.653541666666701</c:v>
                </c:pt>
                <c:pt idx="2701">
                  <c:v>26.134385416666699</c:v>
                </c:pt>
                <c:pt idx="2702">
                  <c:v>25.653479166666699</c:v>
                </c:pt>
                <c:pt idx="2703">
                  <c:v>25.391166666666699</c:v>
                </c:pt>
                <c:pt idx="2704">
                  <c:v>25.386197916666699</c:v>
                </c:pt>
                <c:pt idx="2705">
                  <c:v>25.56490625</c:v>
                </c:pt>
                <c:pt idx="2706">
                  <c:v>25.439937499999999</c:v>
                </c:pt>
                <c:pt idx="2707">
                  <c:v>25.9895</c:v>
                </c:pt>
                <c:pt idx="2708">
                  <c:v>31.135885416666699</c:v>
                </c:pt>
                <c:pt idx="2709">
                  <c:v>29.900989583333299</c:v>
                </c:pt>
                <c:pt idx="2710">
                  <c:v>29.446208333333299</c:v>
                </c:pt>
                <c:pt idx="2711">
                  <c:v>27.1923125</c:v>
                </c:pt>
                <c:pt idx="2712">
                  <c:v>26.323145833333299</c:v>
                </c:pt>
                <c:pt idx="2713">
                  <c:v>25.870406249999998</c:v>
                </c:pt>
                <c:pt idx="2714">
                  <c:v>25.6466666666667</c:v>
                </c:pt>
                <c:pt idx="2715">
                  <c:v>25.421156249999999</c:v>
                </c:pt>
                <c:pt idx="2716">
                  <c:v>25.182145833333301</c:v>
                </c:pt>
                <c:pt idx="2717">
                  <c:v>27.8271041666667</c:v>
                </c:pt>
                <c:pt idx="2718">
                  <c:v>28.298239583333299</c:v>
                </c:pt>
                <c:pt idx="2719">
                  <c:v>27.214468750000002</c:v>
                </c:pt>
                <c:pt idx="2720">
                  <c:v>29.709895833333299</c:v>
                </c:pt>
                <c:pt idx="2721">
                  <c:v>28.035697916666599</c:v>
                </c:pt>
                <c:pt idx="2722">
                  <c:v>27.635791666666702</c:v>
                </c:pt>
                <c:pt idx="2723">
                  <c:v>27.4198229166667</c:v>
                </c:pt>
                <c:pt idx="2724">
                  <c:v>27.2075</c:v>
                </c:pt>
                <c:pt idx="2725">
                  <c:v>28.3651354166667</c:v>
                </c:pt>
                <c:pt idx="2726">
                  <c:v>28.503385416666699</c:v>
                </c:pt>
                <c:pt idx="2727">
                  <c:v>28.1721145833333</c:v>
                </c:pt>
                <c:pt idx="2728">
                  <c:v>27.750864583333399</c:v>
                </c:pt>
                <c:pt idx="2729">
                  <c:v>29.642145833333299</c:v>
                </c:pt>
                <c:pt idx="2730">
                  <c:v>28.1831979166667</c:v>
                </c:pt>
                <c:pt idx="2731">
                  <c:v>26.9713958333333</c:v>
                </c:pt>
                <c:pt idx="2732">
                  <c:v>26.377989583333299</c:v>
                </c:pt>
                <c:pt idx="2733">
                  <c:v>26.009635416666701</c:v>
                </c:pt>
                <c:pt idx="2734">
                  <c:v>25.6643333333333</c:v>
                </c:pt>
                <c:pt idx="2735">
                  <c:v>25.454614583333299</c:v>
                </c:pt>
                <c:pt idx="2736">
                  <c:v>25.202249999999999</c:v>
                </c:pt>
                <c:pt idx="2737">
                  <c:v>25.7079375</c:v>
                </c:pt>
                <c:pt idx="2738">
                  <c:v>26.403541666666701</c:v>
                </c:pt>
                <c:pt idx="2739">
                  <c:v>26.134656249999999</c:v>
                </c:pt>
                <c:pt idx="2740">
                  <c:v>25.811760416666701</c:v>
                </c:pt>
                <c:pt idx="2741">
                  <c:v>25.646999999999998</c:v>
                </c:pt>
                <c:pt idx="2742">
                  <c:v>25.4599479166667</c:v>
                </c:pt>
                <c:pt idx="2743">
                  <c:v>24.781593749999999</c:v>
                </c:pt>
                <c:pt idx="2744">
                  <c:v>24.1221145833333</c:v>
                </c:pt>
                <c:pt idx="2745">
                  <c:v>24.122187499999999</c:v>
                </c:pt>
                <c:pt idx="2746">
                  <c:v>24.3664375</c:v>
                </c:pt>
                <c:pt idx="2747">
                  <c:v>24.5192083333333</c:v>
                </c:pt>
                <c:pt idx="2748">
                  <c:v>24.5550416666667</c:v>
                </c:pt>
                <c:pt idx="2749">
                  <c:v>24.559083333333302</c:v>
                </c:pt>
                <c:pt idx="2750">
                  <c:v>24.9183645833333</c:v>
                </c:pt>
                <c:pt idx="2751">
                  <c:v>25.225687499999999</c:v>
                </c:pt>
                <c:pt idx="2752">
                  <c:v>25.972291666666699</c:v>
                </c:pt>
                <c:pt idx="2753">
                  <c:v>26.1085104166667</c:v>
                </c:pt>
                <c:pt idx="2754">
                  <c:v>25.9794375</c:v>
                </c:pt>
                <c:pt idx="2755">
                  <c:v>25.887489583333299</c:v>
                </c:pt>
                <c:pt idx="2756">
                  <c:v>25.76759375</c:v>
                </c:pt>
                <c:pt idx="2757">
                  <c:v>25.656270833333298</c:v>
                </c:pt>
                <c:pt idx="2758">
                  <c:v>25.627375000000001</c:v>
                </c:pt>
                <c:pt idx="2759">
                  <c:v>25.513291666666699</c:v>
                </c:pt>
                <c:pt idx="2760">
                  <c:v>25.358395833333301</c:v>
                </c:pt>
                <c:pt idx="2761">
                  <c:v>25.382031250000001</c:v>
                </c:pt>
                <c:pt idx="2762">
                  <c:v>25.247072916666699</c:v>
                </c:pt>
                <c:pt idx="2763">
                  <c:v>25.210687499999999</c:v>
                </c:pt>
                <c:pt idx="2764">
                  <c:v>28.89721875</c:v>
                </c:pt>
                <c:pt idx="2765">
                  <c:v>31.3374375</c:v>
                </c:pt>
                <c:pt idx="2766">
                  <c:v>31.795791666666702</c:v>
                </c:pt>
                <c:pt idx="2767">
                  <c:v>31.4978333333334</c:v>
                </c:pt>
                <c:pt idx="2768">
                  <c:v>28.788520833333301</c:v>
                </c:pt>
                <c:pt idx="2769">
                  <c:v>27.8557916666667</c:v>
                </c:pt>
                <c:pt idx="2770">
                  <c:v>27.421739583333299</c:v>
                </c:pt>
                <c:pt idx="2771">
                  <c:v>31.269031250000001</c:v>
                </c:pt>
                <c:pt idx="2772">
                  <c:v>28.327166666666699</c:v>
                </c:pt>
                <c:pt idx="2773">
                  <c:v>29.520583333333299</c:v>
                </c:pt>
                <c:pt idx="2774">
                  <c:v>27.914510416666701</c:v>
                </c:pt>
                <c:pt idx="2775">
                  <c:v>27.495531249999999</c:v>
                </c:pt>
                <c:pt idx="2776">
                  <c:v>29.5368125</c:v>
                </c:pt>
                <c:pt idx="2777">
                  <c:v>28.770927083333302</c:v>
                </c:pt>
                <c:pt idx="2778">
                  <c:v>29.620406249999998</c:v>
                </c:pt>
                <c:pt idx="2779">
                  <c:v>31.0179166666667</c:v>
                </c:pt>
                <c:pt idx="2780">
                  <c:v>29.692781249999999</c:v>
                </c:pt>
                <c:pt idx="2781">
                  <c:v>28.1020729166667</c:v>
                </c:pt>
                <c:pt idx="2782">
                  <c:v>27.638427083333301</c:v>
                </c:pt>
                <c:pt idx="2783">
                  <c:v>27.222833333333298</c:v>
                </c:pt>
                <c:pt idx="2784">
                  <c:v>27.691572916666701</c:v>
                </c:pt>
                <c:pt idx="2785">
                  <c:v>28.740427083333302</c:v>
                </c:pt>
                <c:pt idx="2786">
                  <c:v>28.015531249999999</c:v>
                </c:pt>
                <c:pt idx="2787">
                  <c:v>27.2120833333333</c:v>
                </c:pt>
                <c:pt idx="2788">
                  <c:v>26.7636979166667</c:v>
                </c:pt>
                <c:pt idx="2789">
                  <c:v>26.454479166666701</c:v>
                </c:pt>
                <c:pt idx="2790">
                  <c:v>26.341010416666698</c:v>
                </c:pt>
                <c:pt idx="2791">
                  <c:v>31.556520833333298</c:v>
                </c:pt>
                <c:pt idx="2792">
                  <c:v>28.834843750000001</c:v>
                </c:pt>
                <c:pt idx="2793">
                  <c:v>28.157666666666699</c:v>
                </c:pt>
                <c:pt idx="2794">
                  <c:v>27.81325</c:v>
                </c:pt>
                <c:pt idx="2795">
                  <c:v>27.363093750000001</c:v>
                </c:pt>
                <c:pt idx="2796">
                  <c:v>26.984406249999999</c:v>
                </c:pt>
                <c:pt idx="2797">
                  <c:v>26.607937499999998</c:v>
                </c:pt>
                <c:pt idx="2798">
                  <c:v>26.3726354166667</c:v>
                </c:pt>
                <c:pt idx="2799">
                  <c:v>26.250770833333299</c:v>
                </c:pt>
                <c:pt idx="2800">
                  <c:v>26.2144479166667</c:v>
                </c:pt>
                <c:pt idx="2801">
                  <c:v>26.225645833333299</c:v>
                </c:pt>
                <c:pt idx="2802">
                  <c:v>26.716114583333301</c:v>
                </c:pt>
                <c:pt idx="2803">
                  <c:v>26.552624999999999</c:v>
                </c:pt>
                <c:pt idx="2804">
                  <c:v>26.408677083333298</c:v>
                </c:pt>
                <c:pt idx="2805">
                  <c:v>26.375885416666701</c:v>
                </c:pt>
                <c:pt idx="2806">
                  <c:v>26.498520833333298</c:v>
                </c:pt>
                <c:pt idx="2807">
                  <c:v>26.477333333333299</c:v>
                </c:pt>
                <c:pt idx="2808">
                  <c:v>26.4438541666667</c:v>
                </c:pt>
                <c:pt idx="2809">
                  <c:v>26.302177083333302</c:v>
                </c:pt>
                <c:pt idx="2810">
                  <c:v>26.633927083333301</c:v>
                </c:pt>
                <c:pt idx="2811">
                  <c:v>27.345656250000001</c:v>
                </c:pt>
                <c:pt idx="2812">
                  <c:v>27.7736354166667</c:v>
                </c:pt>
                <c:pt idx="2813">
                  <c:v>29.2987291666667</c:v>
                </c:pt>
                <c:pt idx="2814">
                  <c:v>29.125177083333298</c:v>
                </c:pt>
                <c:pt idx="2815">
                  <c:v>28.4783020833333</c:v>
                </c:pt>
                <c:pt idx="2816">
                  <c:v>29.313916666666699</c:v>
                </c:pt>
                <c:pt idx="2817">
                  <c:v>29.9074375</c:v>
                </c:pt>
                <c:pt idx="2818">
                  <c:v>29.058250000000001</c:v>
                </c:pt>
                <c:pt idx="2819">
                  <c:v>28.376989583333302</c:v>
                </c:pt>
                <c:pt idx="2820">
                  <c:v>27.82765625</c:v>
                </c:pt>
                <c:pt idx="2821">
                  <c:v>28.589854166666701</c:v>
                </c:pt>
                <c:pt idx="2822">
                  <c:v>29.670395833333298</c:v>
                </c:pt>
                <c:pt idx="2823">
                  <c:v>28.696791666666702</c:v>
                </c:pt>
                <c:pt idx="2824">
                  <c:v>27.963510416666701</c:v>
                </c:pt>
                <c:pt idx="2825">
                  <c:v>29.881083333333301</c:v>
                </c:pt>
                <c:pt idx="2826">
                  <c:v>28.239020833333299</c:v>
                </c:pt>
                <c:pt idx="2827">
                  <c:v>27.28515625</c:v>
                </c:pt>
                <c:pt idx="2828">
                  <c:v>28.381374999999998</c:v>
                </c:pt>
                <c:pt idx="2829">
                  <c:v>27.47175</c:v>
                </c:pt>
                <c:pt idx="2830">
                  <c:v>27.6818958333333</c:v>
                </c:pt>
                <c:pt idx="2831">
                  <c:v>30.006135416666702</c:v>
                </c:pt>
                <c:pt idx="2832">
                  <c:v>28.3816354166667</c:v>
                </c:pt>
                <c:pt idx="2833">
                  <c:v>27.131458333333299</c:v>
                </c:pt>
                <c:pt idx="2834">
                  <c:v>26.178406249999998</c:v>
                </c:pt>
                <c:pt idx="2835">
                  <c:v>25.5</c:v>
                </c:pt>
                <c:pt idx="2836">
                  <c:v>25.099895833333299</c:v>
                </c:pt>
                <c:pt idx="2837">
                  <c:v>24.837427083333299</c:v>
                </c:pt>
                <c:pt idx="2838">
                  <c:v>24.644625000000001</c:v>
                </c:pt>
                <c:pt idx="2839">
                  <c:v>24.456218750000001</c:v>
                </c:pt>
                <c:pt idx="2840">
                  <c:v>24.327187500000001</c:v>
                </c:pt>
                <c:pt idx="2841">
                  <c:v>24.267093750000001</c:v>
                </c:pt>
                <c:pt idx="2842">
                  <c:v>24.016697916666701</c:v>
                </c:pt>
                <c:pt idx="2843">
                  <c:v>24.572145833333298</c:v>
                </c:pt>
                <c:pt idx="2844">
                  <c:v>26.495750000000001</c:v>
                </c:pt>
                <c:pt idx="2845">
                  <c:v>26.359958333333299</c:v>
                </c:pt>
                <c:pt idx="2846">
                  <c:v>26.123437500000001</c:v>
                </c:pt>
                <c:pt idx="2847">
                  <c:v>27.1900208333333</c:v>
                </c:pt>
                <c:pt idx="2848">
                  <c:v>27.0191354166667</c:v>
                </c:pt>
                <c:pt idx="2849">
                  <c:v>26.221645833333302</c:v>
                </c:pt>
                <c:pt idx="2850">
                  <c:v>25.626395833333302</c:v>
                </c:pt>
                <c:pt idx="2851">
                  <c:v>25.0507395833333</c:v>
                </c:pt>
                <c:pt idx="2852">
                  <c:v>24.489374999999999</c:v>
                </c:pt>
                <c:pt idx="2853">
                  <c:v>24.594208333333299</c:v>
                </c:pt>
                <c:pt idx="2854">
                  <c:v>25.469750000000001</c:v>
                </c:pt>
                <c:pt idx="2855">
                  <c:v>26.111489583333299</c:v>
                </c:pt>
                <c:pt idx="2856">
                  <c:v>27.423312500000002</c:v>
                </c:pt>
                <c:pt idx="2857">
                  <c:v>27.204020833333299</c:v>
                </c:pt>
                <c:pt idx="2858">
                  <c:v>26.2786041666667</c:v>
                </c:pt>
                <c:pt idx="2859">
                  <c:v>25.649333333333299</c:v>
                </c:pt>
                <c:pt idx="2860">
                  <c:v>25.010520833333299</c:v>
                </c:pt>
                <c:pt idx="2861">
                  <c:v>24.496770833333301</c:v>
                </c:pt>
                <c:pt idx="2862">
                  <c:v>24.050656249999999</c:v>
                </c:pt>
                <c:pt idx="2863">
                  <c:v>23.618041666666699</c:v>
                </c:pt>
                <c:pt idx="2864">
                  <c:v>23.637458333333299</c:v>
                </c:pt>
                <c:pt idx="2865">
                  <c:v>23.813510416666698</c:v>
                </c:pt>
                <c:pt idx="2866">
                  <c:v>23.376520833333299</c:v>
                </c:pt>
                <c:pt idx="2867">
                  <c:v>22.751312500000001</c:v>
                </c:pt>
                <c:pt idx="2868">
                  <c:v>22.217375000000001</c:v>
                </c:pt>
                <c:pt idx="2869">
                  <c:v>21.75075</c:v>
                </c:pt>
                <c:pt idx="2870">
                  <c:v>21.2996041666667</c:v>
                </c:pt>
                <c:pt idx="2871">
                  <c:v>20.957760416666702</c:v>
                </c:pt>
                <c:pt idx="2872">
                  <c:v>20.714874999999999</c:v>
                </c:pt>
                <c:pt idx="2873">
                  <c:v>21.39046875</c:v>
                </c:pt>
                <c:pt idx="2874">
                  <c:v>20.99609375</c:v>
                </c:pt>
                <c:pt idx="2875">
                  <c:v>21.076843749999998</c:v>
                </c:pt>
                <c:pt idx="2876">
                  <c:v>21.900270833333298</c:v>
                </c:pt>
                <c:pt idx="2877">
                  <c:v>21.7005625</c:v>
                </c:pt>
                <c:pt idx="2878">
                  <c:v>21.378010416666701</c:v>
                </c:pt>
                <c:pt idx="2879">
                  <c:v>21.0463958333333</c:v>
                </c:pt>
                <c:pt idx="2880">
                  <c:v>20.53021875</c:v>
                </c:pt>
                <c:pt idx="2881">
                  <c:v>19.951927083333299</c:v>
                </c:pt>
                <c:pt idx="2882">
                  <c:v>19.1495416666667</c:v>
                </c:pt>
                <c:pt idx="2883">
                  <c:v>19.751333333333299</c:v>
                </c:pt>
                <c:pt idx="2884">
                  <c:v>22.978905263157898</c:v>
                </c:pt>
                <c:pt idx="2885">
                  <c:v>23.311489583333302</c:v>
                </c:pt>
                <c:pt idx="2886">
                  <c:v>22.128239583333301</c:v>
                </c:pt>
                <c:pt idx="2887">
                  <c:v>21.0699895833333</c:v>
                </c:pt>
                <c:pt idx="2888">
                  <c:v>20.4284270833333</c:v>
                </c:pt>
                <c:pt idx="2889">
                  <c:v>20.1111875</c:v>
                </c:pt>
                <c:pt idx="2890">
                  <c:v>19.7862604166667</c:v>
                </c:pt>
                <c:pt idx="2891">
                  <c:v>20.3810729166667</c:v>
                </c:pt>
                <c:pt idx="2892">
                  <c:v>21.180937499999999</c:v>
                </c:pt>
                <c:pt idx="2893">
                  <c:v>21.106583333333301</c:v>
                </c:pt>
                <c:pt idx="2894">
                  <c:v>23.0458541666667</c:v>
                </c:pt>
                <c:pt idx="2895">
                  <c:v>22.804749999999999</c:v>
                </c:pt>
                <c:pt idx="2896">
                  <c:v>22.643010416666701</c:v>
                </c:pt>
                <c:pt idx="2897">
                  <c:v>22.495479166666701</c:v>
                </c:pt>
                <c:pt idx="2898">
                  <c:v>21.163895833333299</c:v>
                </c:pt>
                <c:pt idx="2899">
                  <c:v>19.91390625</c:v>
                </c:pt>
                <c:pt idx="2900">
                  <c:v>19.360802083333301</c:v>
                </c:pt>
                <c:pt idx="2901">
                  <c:v>18.9429479166667</c:v>
                </c:pt>
                <c:pt idx="2902">
                  <c:v>18.738739583333299</c:v>
                </c:pt>
                <c:pt idx="2903">
                  <c:v>18.779812499999998</c:v>
                </c:pt>
                <c:pt idx="2904">
                  <c:v>20.533281250000002</c:v>
                </c:pt>
                <c:pt idx="2905">
                  <c:v>21.190916666666698</c:v>
                </c:pt>
                <c:pt idx="2906">
                  <c:v>20.541833333333301</c:v>
                </c:pt>
                <c:pt idx="2907">
                  <c:v>20.094052083333299</c:v>
                </c:pt>
                <c:pt idx="2908">
                  <c:v>23.173749999999998</c:v>
                </c:pt>
                <c:pt idx="2909">
                  <c:v>22.149572916666699</c:v>
                </c:pt>
                <c:pt idx="2910">
                  <c:v>21.088239583333301</c:v>
                </c:pt>
                <c:pt idx="2911">
                  <c:v>20.487520833333299</c:v>
                </c:pt>
                <c:pt idx="2912">
                  <c:v>20.069864583333299</c:v>
                </c:pt>
                <c:pt idx="2913">
                  <c:v>19.786489583333299</c:v>
                </c:pt>
                <c:pt idx="2914">
                  <c:v>18.897916666666699</c:v>
                </c:pt>
                <c:pt idx="2915">
                  <c:v>17.751333333333299</c:v>
                </c:pt>
                <c:pt idx="2916">
                  <c:v>19.0212291666667</c:v>
                </c:pt>
                <c:pt idx="2917">
                  <c:v>22.257999999999999</c:v>
                </c:pt>
                <c:pt idx="2918">
                  <c:v>20.9303958333333</c:v>
                </c:pt>
                <c:pt idx="2919">
                  <c:v>20.269187500000001</c:v>
                </c:pt>
                <c:pt idx="2920">
                  <c:v>19.783364583333299</c:v>
                </c:pt>
                <c:pt idx="2921">
                  <c:v>19.5090416666667</c:v>
                </c:pt>
                <c:pt idx="2922">
                  <c:v>19.073052083333302</c:v>
                </c:pt>
                <c:pt idx="2923">
                  <c:v>18.903156249999999</c:v>
                </c:pt>
                <c:pt idx="2924">
                  <c:v>19.517260416666701</c:v>
                </c:pt>
                <c:pt idx="2925">
                  <c:v>19.175562500000002</c:v>
                </c:pt>
                <c:pt idx="2926">
                  <c:v>18.5791458333333</c:v>
                </c:pt>
                <c:pt idx="2927">
                  <c:v>18.145906249999999</c:v>
                </c:pt>
                <c:pt idx="2928">
                  <c:v>17.8777291666667</c:v>
                </c:pt>
                <c:pt idx="2929">
                  <c:v>17.386708333333299</c:v>
                </c:pt>
                <c:pt idx="2930">
                  <c:v>17.078843750000001</c:v>
                </c:pt>
                <c:pt idx="2931">
                  <c:v>16.685124999999999</c:v>
                </c:pt>
                <c:pt idx="2932">
                  <c:v>16.2097083333333</c:v>
                </c:pt>
                <c:pt idx="2933">
                  <c:v>15.9214583333333</c:v>
                </c:pt>
                <c:pt idx="2934">
                  <c:v>16.217812500000001</c:v>
                </c:pt>
                <c:pt idx="2935">
                  <c:v>18.8792604166667</c:v>
                </c:pt>
                <c:pt idx="2936">
                  <c:v>20.011385416666698</c:v>
                </c:pt>
                <c:pt idx="2937">
                  <c:v>19.013406249999999</c:v>
                </c:pt>
                <c:pt idx="2938">
                  <c:v>18.215645833333301</c:v>
                </c:pt>
                <c:pt idx="2939">
                  <c:v>17.772781250000001</c:v>
                </c:pt>
                <c:pt idx="2940">
                  <c:v>17.0505</c:v>
                </c:pt>
                <c:pt idx="2941">
                  <c:v>16.580124999999999</c:v>
                </c:pt>
                <c:pt idx="2942">
                  <c:v>16.3714479166667</c:v>
                </c:pt>
                <c:pt idx="2943">
                  <c:v>16.207322916666701</c:v>
                </c:pt>
                <c:pt idx="2944">
                  <c:v>16.872333333333302</c:v>
                </c:pt>
                <c:pt idx="2945">
                  <c:v>19.245208333333299</c:v>
                </c:pt>
                <c:pt idx="2946">
                  <c:v>18.534197916666699</c:v>
                </c:pt>
                <c:pt idx="2947">
                  <c:v>17.911083333333298</c:v>
                </c:pt>
                <c:pt idx="2948">
                  <c:v>18.012406250000002</c:v>
                </c:pt>
                <c:pt idx="2949">
                  <c:v>17.9817708333333</c:v>
                </c:pt>
                <c:pt idx="2950">
                  <c:v>18.3053958333333</c:v>
                </c:pt>
                <c:pt idx="2951">
                  <c:v>18.082406249999998</c:v>
                </c:pt>
                <c:pt idx="2952">
                  <c:v>17.789583333333301</c:v>
                </c:pt>
                <c:pt idx="2953">
                  <c:v>17.797708333333301</c:v>
                </c:pt>
                <c:pt idx="2954">
                  <c:v>17.714937500000001</c:v>
                </c:pt>
                <c:pt idx="2955">
                  <c:v>17.855927083333299</c:v>
                </c:pt>
                <c:pt idx="2956">
                  <c:v>17.406989583333299</c:v>
                </c:pt>
                <c:pt idx="2957">
                  <c:v>18.856375</c:v>
                </c:pt>
                <c:pt idx="2958">
                  <c:v>18.987270833333302</c:v>
                </c:pt>
                <c:pt idx="2959">
                  <c:v>18.183416666666702</c:v>
                </c:pt>
                <c:pt idx="2960">
                  <c:v>17.400812500000001</c:v>
                </c:pt>
                <c:pt idx="2961">
                  <c:v>17.403468749999998</c:v>
                </c:pt>
                <c:pt idx="2962">
                  <c:v>17.8912604166667</c:v>
                </c:pt>
                <c:pt idx="2963">
                  <c:v>18.3285208333333</c:v>
                </c:pt>
                <c:pt idx="2964">
                  <c:v>18.203510416666699</c:v>
                </c:pt>
                <c:pt idx="2965">
                  <c:v>18.0836875</c:v>
                </c:pt>
                <c:pt idx="2966">
                  <c:v>17.6051458333333</c:v>
                </c:pt>
                <c:pt idx="2967">
                  <c:v>17.3113958333333</c:v>
                </c:pt>
                <c:pt idx="2968">
                  <c:v>17.0868020833333</c:v>
                </c:pt>
                <c:pt idx="2969">
                  <c:v>16.9676875</c:v>
                </c:pt>
                <c:pt idx="2970">
                  <c:v>16.8604375</c:v>
                </c:pt>
                <c:pt idx="2971">
                  <c:v>16.5288020833333</c:v>
                </c:pt>
                <c:pt idx="2972">
                  <c:v>16.223031249999998</c:v>
                </c:pt>
                <c:pt idx="2973">
                  <c:v>16.625135416666701</c:v>
                </c:pt>
                <c:pt idx="2974">
                  <c:v>16.646489583333299</c:v>
                </c:pt>
                <c:pt idx="2975">
                  <c:v>16.410333333333298</c:v>
                </c:pt>
                <c:pt idx="2976">
                  <c:v>16.115427083333302</c:v>
                </c:pt>
                <c:pt idx="2977">
                  <c:v>15.8366458333333</c:v>
                </c:pt>
                <c:pt idx="2978">
                  <c:v>15.610135416666701</c:v>
                </c:pt>
                <c:pt idx="2979">
                  <c:v>15.4238854166667</c:v>
                </c:pt>
                <c:pt idx="2980">
                  <c:v>15.155250000000001</c:v>
                </c:pt>
                <c:pt idx="2981">
                  <c:v>15.0081458333333</c:v>
                </c:pt>
                <c:pt idx="2982">
                  <c:v>14.951874999999999</c:v>
                </c:pt>
                <c:pt idx="2983">
                  <c:v>14.8791770833333</c:v>
                </c:pt>
                <c:pt idx="2984">
                  <c:v>14.7367291666667</c:v>
                </c:pt>
                <c:pt idx="2985">
                  <c:v>14.654628865979401</c:v>
                </c:pt>
                <c:pt idx="2986">
                  <c:v>14.534656249999999</c:v>
                </c:pt>
                <c:pt idx="2987">
                  <c:v>14.437791666666699</c:v>
                </c:pt>
                <c:pt idx="2988">
                  <c:v>15.244208333333299</c:v>
                </c:pt>
                <c:pt idx="2989">
                  <c:v>15.9023645833333</c:v>
                </c:pt>
                <c:pt idx="2990">
                  <c:v>15.6926458333333</c:v>
                </c:pt>
                <c:pt idx="2991">
                  <c:v>15.4037395833333</c:v>
                </c:pt>
                <c:pt idx="2992">
                  <c:v>15.102541666666699</c:v>
                </c:pt>
                <c:pt idx="2993">
                  <c:v>14.898208333333301</c:v>
                </c:pt>
                <c:pt idx="2994">
                  <c:v>14.654375</c:v>
                </c:pt>
                <c:pt idx="2995">
                  <c:v>14.446739583333301</c:v>
                </c:pt>
                <c:pt idx="2996">
                  <c:v>14.237562499999999</c:v>
                </c:pt>
                <c:pt idx="2997">
                  <c:v>14.072114583333301</c:v>
                </c:pt>
                <c:pt idx="2998">
                  <c:v>13.93953125</c:v>
                </c:pt>
                <c:pt idx="2999">
                  <c:v>14.0230625</c:v>
                </c:pt>
                <c:pt idx="3000">
                  <c:v>17.292562499999999</c:v>
                </c:pt>
                <c:pt idx="3001">
                  <c:v>20.1604375</c:v>
                </c:pt>
                <c:pt idx="3002">
                  <c:v>20.375760416666701</c:v>
                </c:pt>
                <c:pt idx="3003">
                  <c:v>20.3087916666667</c:v>
                </c:pt>
                <c:pt idx="3004">
                  <c:v>19.983166666666701</c:v>
                </c:pt>
                <c:pt idx="3005">
                  <c:v>19.816593749999999</c:v>
                </c:pt>
                <c:pt idx="3006">
                  <c:v>19.415687500000001</c:v>
                </c:pt>
                <c:pt idx="3007">
                  <c:v>19.0611145833333</c:v>
                </c:pt>
                <c:pt idx="3008">
                  <c:v>18.931510416666701</c:v>
                </c:pt>
                <c:pt idx="3009">
                  <c:v>18.8315520833333</c:v>
                </c:pt>
                <c:pt idx="3010">
                  <c:v>18.7772291666667</c:v>
                </c:pt>
                <c:pt idx="3011">
                  <c:v>18.5441875</c:v>
                </c:pt>
                <c:pt idx="3012">
                  <c:v>18.098510416666699</c:v>
                </c:pt>
                <c:pt idx="3013">
                  <c:v>17.835791666666701</c:v>
                </c:pt>
                <c:pt idx="3014">
                  <c:v>17.842916666666699</c:v>
                </c:pt>
                <c:pt idx="3015">
                  <c:v>18.300166666666701</c:v>
                </c:pt>
                <c:pt idx="3016">
                  <c:v>19.39496875</c:v>
                </c:pt>
                <c:pt idx="3017">
                  <c:v>20.2709895833333</c:v>
                </c:pt>
                <c:pt idx="3018">
                  <c:v>20.474687500000002</c:v>
                </c:pt>
                <c:pt idx="3019">
                  <c:v>22.474677083333301</c:v>
                </c:pt>
                <c:pt idx="3020">
                  <c:v>22.193000000000001</c:v>
                </c:pt>
                <c:pt idx="3021">
                  <c:v>22.10440625</c:v>
                </c:pt>
                <c:pt idx="3022">
                  <c:v>23.015916666666701</c:v>
                </c:pt>
                <c:pt idx="3023">
                  <c:v>22.628072916666699</c:v>
                </c:pt>
                <c:pt idx="3024">
                  <c:v>22.328375000000001</c:v>
                </c:pt>
                <c:pt idx="3025">
                  <c:v>22.153468749999998</c:v>
                </c:pt>
                <c:pt idx="3026">
                  <c:v>22.28125</c:v>
                </c:pt>
                <c:pt idx="3027">
                  <c:v>22.612500000000001</c:v>
                </c:pt>
                <c:pt idx="3028">
                  <c:v>22.636145833333298</c:v>
                </c:pt>
                <c:pt idx="3029">
                  <c:v>22.408406249999999</c:v>
                </c:pt>
                <c:pt idx="3030">
                  <c:v>22.264041666666699</c:v>
                </c:pt>
                <c:pt idx="3031">
                  <c:v>22.609666666666701</c:v>
                </c:pt>
                <c:pt idx="3032">
                  <c:v>23.981135416666699</c:v>
                </c:pt>
                <c:pt idx="3033">
                  <c:v>24.38640625</c:v>
                </c:pt>
                <c:pt idx="3034">
                  <c:v>25.731093749999999</c:v>
                </c:pt>
                <c:pt idx="3035">
                  <c:v>25.108833333333301</c:v>
                </c:pt>
                <c:pt idx="3036">
                  <c:v>25.0441145833333</c:v>
                </c:pt>
                <c:pt idx="3037">
                  <c:v>26.563833333333299</c:v>
                </c:pt>
                <c:pt idx="3038">
                  <c:v>27.2465729166667</c:v>
                </c:pt>
                <c:pt idx="3039">
                  <c:v>25.939739583333299</c:v>
                </c:pt>
                <c:pt idx="3040">
                  <c:v>25.1669479166667</c:v>
                </c:pt>
                <c:pt idx="3041">
                  <c:v>24.66509375</c:v>
                </c:pt>
                <c:pt idx="3042">
                  <c:v>26.883510416666699</c:v>
                </c:pt>
                <c:pt idx="3043">
                  <c:v>26.4042708333333</c:v>
                </c:pt>
                <c:pt idx="3044">
                  <c:v>25.926520833333299</c:v>
                </c:pt>
                <c:pt idx="3045">
                  <c:v>25.0463645833333</c:v>
                </c:pt>
                <c:pt idx="3046">
                  <c:v>27.288760416666701</c:v>
                </c:pt>
                <c:pt idx="3047">
                  <c:v>28.221854166666699</c:v>
                </c:pt>
                <c:pt idx="3048">
                  <c:v>26.718021052631599</c:v>
                </c:pt>
                <c:pt idx="3049">
                  <c:v>25.906281249999999</c:v>
                </c:pt>
                <c:pt idx="3050">
                  <c:v>26.1351770833333</c:v>
                </c:pt>
                <c:pt idx="3051">
                  <c:v>25.6602708333333</c:v>
                </c:pt>
                <c:pt idx="3052">
                  <c:v>25.4831458333333</c:v>
                </c:pt>
                <c:pt idx="3053">
                  <c:v>25.3099791666667</c:v>
                </c:pt>
                <c:pt idx="3054">
                  <c:v>25.116489583333301</c:v>
                </c:pt>
                <c:pt idx="3055">
                  <c:v>25.061187499999999</c:v>
                </c:pt>
                <c:pt idx="3056">
                  <c:v>25.093104166666699</c:v>
                </c:pt>
                <c:pt idx="3057">
                  <c:v>24.8873541666667</c:v>
                </c:pt>
                <c:pt idx="3058">
                  <c:v>24.810343750000001</c:v>
                </c:pt>
                <c:pt idx="3059">
                  <c:v>25.129447916666699</c:v>
                </c:pt>
                <c:pt idx="3060">
                  <c:v>29.618322916666699</c:v>
                </c:pt>
                <c:pt idx="3061">
                  <c:v>27.908677083333298</c:v>
                </c:pt>
                <c:pt idx="3062">
                  <c:v>26.615770833333301</c:v>
                </c:pt>
                <c:pt idx="3063">
                  <c:v>27.4988125</c:v>
                </c:pt>
                <c:pt idx="3064">
                  <c:v>27.546687500000001</c:v>
                </c:pt>
                <c:pt idx="3065">
                  <c:v>27.732614583333302</c:v>
                </c:pt>
                <c:pt idx="3066">
                  <c:v>28.804947916666698</c:v>
                </c:pt>
                <c:pt idx="3067">
                  <c:v>28.497343749999999</c:v>
                </c:pt>
                <c:pt idx="3068">
                  <c:v>27.950791666666699</c:v>
                </c:pt>
                <c:pt idx="3069">
                  <c:v>26.866875</c:v>
                </c:pt>
                <c:pt idx="3070">
                  <c:v>26.201291666666702</c:v>
                </c:pt>
                <c:pt idx="3071">
                  <c:v>26.681281250000001</c:v>
                </c:pt>
                <c:pt idx="3072">
                  <c:v>26.8413854166667</c:v>
                </c:pt>
                <c:pt idx="3073">
                  <c:v>26.001427083333301</c:v>
                </c:pt>
                <c:pt idx="3074">
                  <c:v>25.0849166666667</c:v>
                </c:pt>
                <c:pt idx="3075">
                  <c:v>24.821468750000001</c:v>
                </c:pt>
                <c:pt idx="3076">
                  <c:v>28.798322916666699</c:v>
                </c:pt>
                <c:pt idx="3077">
                  <c:v>27.454536082474199</c:v>
                </c:pt>
                <c:pt idx="3078">
                  <c:v>26.0622604166667</c:v>
                </c:pt>
                <c:pt idx="3079">
                  <c:v>25.146999999999998</c:v>
                </c:pt>
                <c:pt idx="3080">
                  <c:v>24.406833333333299</c:v>
                </c:pt>
                <c:pt idx="3081">
                  <c:v>24.096656249999999</c:v>
                </c:pt>
                <c:pt idx="3082">
                  <c:v>25.049739583333299</c:v>
                </c:pt>
                <c:pt idx="3083">
                  <c:v>28.103958333333299</c:v>
                </c:pt>
                <c:pt idx="3084">
                  <c:v>28.3160520833333</c:v>
                </c:pt>
                <c:pt idx="3085">
                  <c:v>28.3884895833333</c:v>
                </c:pt>
                <c:pt idx="3086">
                  <c:v>30.865895833333301</c:v>
                </c:pt>
                <c:pt idx="3087">
                  <c:v>28.523645833333301</c:v>
                </c:pt>
                <c:pt idx="3088">
                  <c:v>28.410656249999999</c:v>
                </c:pt>
                <c:pt idx="3089">
                  <c:v>27.9925104166667</c:v>
                </c:pt>
                <c:pt idx="3090">
                  <c:v>26.7285416666667</c:v>
                </c:pt>
                <c:pt idx="3091">
                  <c:v>26.110062500000002</c:v>
                </c:pt>
                <c:pt idx="3092">
                  <c:v>25.749281249999999</c:v>
                </c:pt>
                <c:pt idx="3093">
                  <c:v>25.8069791666667</c:v>
                </c:pt>
                <c:pt idx="3094">
                  <c:v>25.665062500000001</c:v>
                </c:pt>
                <c:pt idx="3095">
                  <c:v>25.377635416666699</c:v>
                </c:pt>
                <c:pt idx="3096">
                  <c:v>25.114520833333302</c:v>
                </c:pt>
                <c:pt idx="3097">
                  <c:v>26.950614583333302</c:v>
                </c:pt>
                <c:pt idx="3098">
                  <c:v>27.3955625</c:v>
                </c:pt>
                <c:pt idx="3099">
                  <c:v>30.009614583333398</c:v>
                </c:pt>
                <c:pt idx="3100">
                  <c:v>29.5466770833333</c:v>
                </c:pt>
                <c:pt idx="3101">
                  <c:v>28.011343750000002</c:v>
                </c:pt>
                <c:pt idx="3102">
                  <c:v>32.21665625</c:v>
                </c:pt>
                <c:pt idx="3103">
                  <c:v>30.784468749999998</c:v>
                </c:pt>
                <c:pt idx="3104">
                  <c:v>28.285625</c:v>
                </c:pt>
                <c:pt idx="3105">
                  <c:v>27.0356666666667</c:v>
                </c:pt>
                <c:pt idx="3106">
                  <c:v>26.358020833333299</c:v>
                </c:pt>
                <c:pt idx="3107">
                  <c:v>25.886593749999999</c:v>
                </c:pt>
                <c:pt idx="3108">
                  <c:v>25.5813958333333</c:v>
                </c:pt>
                <c:pt idx="3109">
                  <c:v>25.448770833333299</c:v>
                </c:pt>
                <c:pt idx="3110">
                  <c:v>25.428927083333299</c:v>
                </c:pt>
                <c:pt idx="3111">
                  <c:v>25.460260416666699</c:v>
                </c:pt>
                <c:pt idx="3112">
                  <c:v>25.506854166666699</c:v>
                </c:pt>
                <c:pt idx="3113">
                  <c:v>25.516760416666699</c:v>
                </c:pt>
                <c:pt idx="3114">
                  <c:v>25.437916666666698</c:v>
                </c:pt>
                <c:pt idx="3115">
                  <c:v>25.43690625</c:v>
                </c:pt>
                <c:pt idx="3116">
                  <c:v>25.38009375</c:v>
                </c:pt>
                <c:pt idx="3117">
                  <c:v>25.3920104166667</c:v>
                </c:pt>
                <c:pt idx="3118">
                  <c:v>25.334020833333302</c:v>
                </c:pt>
                <c:pt idx="3119">
                  <c:v>25.3957916666667</c:v>
                </c:pt>
                <c:pt idx="3120">
                  <c:v>25.474322916666701</c:v>
                </c:pt>
                <c:pt idx="3121">
                  <c:v>25.4900208333333</c:v>
                </c:pt>
                <c:pt idx="3122">
                  <c:v>25.520854166666702</c:v>
                </c:pt>
                <c:pt idx="3123">
                  <c:v>25.629843749999999</c:v>
                </c:pt>
                <c:pt idx="3124">
                  <c:v>25.775562499999999</c:v>
                </c:pt>
                <c:pt idx="3125">
                  <c:v>25.910604166666701</c:v>
                </c:pt>
                <c:pt idx="3126">
                  <c:v>25.846104166666699</c:v>
                </c:pt>
                <c:pt idx="3127">
                  <c:v>25.870927083333299</c:v>
                </c:pt>
                <c:pt idx="3128">
                  <c:v>25.836701030927799</c:v>
                </c:pt>
                <c:pt idx="3129">
                  <c:v>25.829364583333302</c:v>
                </c:pt>
                <c:pt idx="3130">
                  <c:v>25.785406250000001</c:v>
                </c:pt>
                <c:pt idx="3131">
                  <c:v>25.6738541666667</c:v>
                </c:pt>
                <c:pt idx="3132">
                  <c:v>25.416062499999999</c:v>
                </c:pt>
                <c:pt idx="3133">
                  <c:v>25.0459270833333</c:v>
                </c:pt>
                <c:pt idx="3134">
                  <c:v>25.06146875</c:v>
                </c:pt>
                <c:pt idx="3135">
                  <c:v>25.007291666666699</c:v>
                </c:pt>
                <c:pt idx="3136">
                  <c:v>25.0212708333333</c:v>
                </c:pt>
                <c:pt idx="3137">
                  <c:v>24.9653125</c:v>
                </c:pt>
                <c:pt idx="3138">
                  <c:v>24.972739583333301</c:v>
                </c:pt>
                <c:pt idx="3139">
                  <c:v>25.576750000000001</c:v>
                </c:pt>
                <c:pt idx="3140">
                  <c:v>27.951531249999999</c:v>
                </c:pt>
                <c:pt idx="3141">
                  <c:v>28.024802083333299</c:v>
                </c:pt>
                <c:pt idx="3142">
                  <c:v>27.982822916666699</c:v>
                </c:pt>
                <c:pt idx="3143">
                  <c:v>27.855333333333299</c:v>
                </c:pt>
                <c:pt idx="3144">
                  <c:v>27.8027083333333</c:v>
                </c:pt>
                <c:pt idx="3145">
                  <c:v>27.521437500000001</c:v>
                </c:pt>
                <c:pt idx="3146">
                  <c:v>27.0348020833333</c:v>
                </c:pt>
                <c:pt idx="3147">
                  <c:v>26.516197916666702</c:v>
                </c:pt>
                <c:pt idx="3148">
                  <c:v>26.229739583333298</c:v>
                </c:pt>
                <c:pt idx="3149">
                  <c:v>25.9386770833333</c:v>
                </c:pt>
                <c:pt idx="3150">
                  <c:v>25.859041666666698</c:v>
                </c:pt>
                <c:pt idx="3151">
                  <c:v>25.778010416666699</c:v>
                </c:pt>
                <c:pt idx="3152">
                  <c:v>26.617885416666699</c:v>
                </c:pt>
                <c:pt idx="3153">
                  <c:v>30.633687500000001</c:v>
                </c:pt>
                <c:pt idx="3154">
                  <c:v>30.8770520833333</c:v>
                </c:pt>
                <c:pt idx="3155">
                  <c:v>30.0590625</c:v>
                </c:pt>
                <c:pt idx="3156">
                  <c:v>30.949562499999999</c:v>
                </c:pt>
                <c:pt idx="3157">
                  <c:v>33.068635416666702</c:v>
                </c:pt>
                <c:pt idx="3158">
                  <c:v>32.955156250000002</c:v>
                </c:pt>
                <c:pt idx="3159">
                  <c:v>33.518583333333297</c:v>
                </c:pt>
                <c:pt idx="3160">
                  <c:v>30.1683229166667</c:v>
                </c:pt>
                <c:pt idx="3161">
                  <c:v>29.101927835051601</c:v>
                </c:pt>
                <c:pt idx="3162">
                  <c:v>30.046187499999998</c:v>
                </c:pt>
                <c:pt idx="3163">
                  <c:v>30.631020833333299</c:v>
                </c:pt>
                <c:pt idx="3164">
                  <c:v>29.099697916666699</c:v>
                </c:pt>
                <c:pt idx="3165">
                  <c:v>29.135750000000002</c:v>
                </c:pt>
                <c:pt idx="3166">
                  <c:v>29.653395833333398</c:v>
                </c:pt>
                <c:pt idx="3167">
                  <c:v>28.536666666666701</c:v>
                </c:pt>
                <c:pt idx="3168">
                  <c:v>27.5810833333333</c:v>
                </c:pt>
                <c:pt idx="3169">
                  <c:v>26.8468645833333</c:v>
                </c:pt>
                <c:pt idx="3170">
                  <c:v>26.84734375</c:v>
                </c:pt>
                <c:pt idx="3171">
                  <c:v>27.077114583333302</c:v>
                </c:pt>
                <c:pt idx="3172">
                  <c:v>28.070802083333302</c:v>
                </c:pt>
                <c:pt idx="3173">
                  <c:v>30.719989583333302</c:v>
                </c:pt>
                <c:pt idx="3174">
                  <c:v>31.372114583333399</c:v>
                </c:pt>
                <c:pt idx="3175">
                  <c:v>29.412989583333299</c:v>
                </c:pt>
                <c:pt idx="3176">
                  <c:v>28.2203645833333</c:v>
                </c:pt>
                <c:pt idx="3177">
                  <c:v>27.322333333333301</c:v>
                </c:pt>
                <c:pt idx="3178">
                  <c:v>26.8041770833333</c:v>
                </c:pt>
                <c:pt idx="3179">
                  <c:v>26.335041666666701</c:v>
                </c:pt>
                <c:pt idx="3180">
                  <c:v>26.018062499999999</c:v>
                </c:pt>
                <c:pt idx="3181">
                  <c:v>25.858541666666699</c:v>
                </c:pt>
                <c:pt idx="3182">
                  <c:v>30.667343750000001</c:v>
                </c:pt>
                <c:pt idx="3183">
                  <c:v>30.517947916666699</c:v>
                </c:pt>
                <c:pt idx="3184">
                  <c:v>28.502302083333301</c:v>
                </c:pt>
                <c:pt idx="3185">
                  <c:v>27.280281250000002</c:v>
                </c:pt>
                <c:pt idx="3186">
                  <c:v>28.552187499999999</c:v>
                </c:pt>
                <c:pt idx="3187">
                  <c:v>29.019302083333301</c:v>
                </c:pt>
                <c:pt idx="3188">
                  <c:v>27.48015625</c:v>
                </c:pt>
                <c:pt idx="3189">
                  <c:v>26.773536082474202</c:v>
                </c:pt>
                <c:pt idx="3190">
                  <c:v>26.092322916666699</c:v>
                </c:pt>
                <c:pt idx="3191">
                  <c:v>25.6652395833333</c:v>
                </c:pt>
                <c:pt idx="3192">
                  <c:v>25.108177083333299</c:v>
                </c:pt>
                <c:pt idx="3193">
                  <c:v>24.650593749999999</c:v>
                </c:pt>
                <c:pt idx="3194">
                  <c:v>24.250895833333399</c:v>
                </c:pt>
                <c:pt idx="3195">
                  <c:v>24.0272291666667</c:v>
                </c:pt>
                <c:pt idx="3196">
                  <c:v>23.6160104166667</c:v>
                </c:pt>
                <c:pt idx="3197">
                  <c:v>23.358677083333301</c:v>
                </c:pt>
                <c:pt idx="3198">
                  <c:v>25.1200729166667</c:v>
                </c:pt>
                <c:pt idx="3199">
                  <c:v>29.153739583333302</c:v>
                </c:pt>
                <c:pt idx="3200">
                  <c:v>27.69215625</c:v>
                </c:pt>
                <c:pt idx="3201">
                  <c:v>26.810906249999999</c:v>
                </c:pt>
                <c:pt idx="3202">
                  <c:v>28.633302083333302</c:v>
                </c:pt>
                <c:pt idx="3203">
                  <c:v>28.946249999999999</c:v>
                </c:pt>
                <c:pt idx="3204">
                  <c:v>27.0832083333333</c:v>
                </c:pt>
                <c:pt idx="3205">
                  <c:v>26.106281249999999</c:v>
                </c:pt>
                <c:pt idx="3206">
                  <c:v>25.544885416666698</c:v>
                </c:pt>
                <c:pt idx="3207">
                  <c:v>25.389156249999999</c:v>
                </c:pt>
                <c:pt idx="3208">
                  <c:v>29.40671875</c:v>
                </c:pt>
                <c:pt idx="3209">
                  <c:v>27.517302083333298</c:v>
                </c:pt>
                <c:pt idx="3210">
                  <c:v>26.9378125</c:v>
                </c:pt>
                <c:pt idx="3211">
                  <c:v>27.879750000000001</c:v>
                </c:pt>
                <c:pt idx="3212">
                  <c:v>29.498635416666701</c:v>
                </c:pt>
                <c:pt idx="3213">
                  <c:v>29.712822916666699</c:v>
                </c:pt>
                <c:pt idx="3214">
                  <c:v>29.301468750000002</c:v>
                </c:pt>
                <c:pt idx="3215">
                  <c:v>28.752515463917501</c:v>
                </c:pt>
                <c:pt idx="3216">
                  <c:v>27.845593749999999</c:v>
                </c:pt>
                <c:pt idx="3217">
                  <c:v>29.553000000000001</c:v>
                </c:pt>
                <c:pt idx="3218">
                  <c:v>29.440520833333299</c:v>
                </c:pt>
                <c:pt idx="3219">
                  <c:v>28.127177083333301</c:v>
                </c:pt>
                <c:pt idx="3220">
                  <c:v>26.789072916666701</c:v>
                </c:pt>
                <c:pt idx="3221">
                  <c:v>28.017843750000001</c:v>
                </c:pt>
                <c:pt idx="3222">
                  <c:v>27.9539895833333</c:v>
                </c:pt>
                <c:pt idx="3223">
                  <c:v>27.018572916666699</c:v>
                </c:pt>
                <c:pt idx="3224">
                  <c:v>26.446666666666701</c:v>
                </c:pt>
                <c:pt idx="3225">
                  <c:v>25.8858125</c:v>
                </c:pt>
                <c:pt idx="3226">
                  <c:v>25.4153229166667</c:v>
                </c:pt>
                <c:pt idx="3227">
                  <c:v>27.6715208333333</c:v>
                </c:pt>
                <c:pt idx="3228">
                  <c:v>27.023885416666701</c:v>
                </c:pt>
                <c:pt idx="3229">
                  <c:v>28.722531249999999</c:v>
                </c:pt>
                <c:pt idx="3230">
                  <c:v>27.217927083333301</c:v>
                </c:pt>
                <c:pt idx="3231">
                  <c:v>26.586010416666699</c:v>
                </c:pt>
                <c:pt idx="3232">
                  <c:v>26.056906250000001</c:v>
                </c:pt>
                <c:pt idx="3233">
                  <c:v>25.667843749999999</c:v>
                </c:pt>
                <c:pt idx="3234">
                  <c:v>26.351968750000001</c:v>
                </c:pt>
                <c:pt idx="3235">
                  <c:v>25.946031250000001</c:v>
                </c:pt>
                <c:pt idx="3236">
                  <c:v>25.135916666666699</c:v>
                </c:pt>
                <c:pt idx="3237">
                  <c:v>24.459208333333301</c:v>
                </c:pt>
                <c:pt idx="3238">
                  <c:v>23.903718749999999</c:v>
                </c:pt>
                <c:pt idx="3239">
                  <c:v>25.808</c:v>
                </c:pt>
                <c:pt idx="3240">
                  <c:v>26.136197916666699</c:v>
                </c:pt>
                <c:pt idx="3241">
                  <c:v>24.603249999999999</c:v>
                </c:pt>
                <c:pt idx="3242">
                  <c:v>23.199093749999999</c:v>
                </c:pt>
                <c:pt idx="3243">
                  <c:v>22.1409791666667</c:v>
                </c:pt>
                <c:pt idx="3244">
                  <c:v>21.066343750000001</c:v>
                </c:pt>
                <c:pt idx="3245">
                  <c:v>20.5346770833333</c:v>
                </c:pt>
                <c:pt idx="3246">
                  <c:v>20.352333333333299</c:v>
                </c:pt>
                <c:pt idx="3247">
                  <c:v>19.898666666666699</c:v>
                </c:pt>
                <c:pt idx="3248">
                  <c:v>19.371666666666702</c:v>
                </c:pt>
                <c:pt idx="3249">
                  <c:v>19.271416666666699</c:v>
                </c:pt>
                <c:pt idx="3250">
                  <c:v>19.202437499999998</c:v>
                </c:pt>
                <c:pt idx="3251">
                  <c:v>18.835447916666698</c:v>
                </c:pt>
                <c:pt idx="3252">
                  <c:v>18.213052083333299</c:v>
                </c:pt>
                <c:pt idx="3253">
                  <c:v>17.526854166666698</c:v>
                </c:pt>
                <c:pt idx="3254">
                  <c:v>16.8982371134021</c:v>
                </c:pt>
                <c:pt idx="3255">
                  <c:v>16.6250416666667</c:v>
                </c:pt>
                <c:pt idx="3256">
                  <c:v>17.0447395833333</c:v>
                </c:pt>
                <c:pt idx="3257">
                  <c:v>16.815147368421101</c:v>
                </c:pt>
                <c:pt idx="3258">
                  <c:v>16.445520833333301</c:v>
                </c:pt>
                <c:pt idx="3259">
                  <c:v>16.295500000000001</c:v>
                </c:pt>
                <c:pt idx="3260">
                  <c:v>18.720833333333299</c:v>
                </c:pt>
                <c:pt idx="3261">
                  <c:v>19.0784791666667</c:v>
                </c:pt>
                <c:pt idx="3262">
                  <c:v>19.48540625</c:v>
                </c:pt>
                <c:pt idx="3263">
                  <c:v>20.193760416666699</c:v>
                </c:pt>
                <c:pt idx="3264">
                  <c:v>19.3573958333333</c:v>
                </c:pt>
                <c:pt idx="3265">
                  <c:v>18.352520833333301</c:v>
                </c:pt>
                <c:pt idx="3266">
                  <c:v>17.737520833333299</c:v>
                </c:pt>
                <c:pt idx="3267">
                  <c:v>17.146052083333299</c:v>
                </c:pt>
                <c:pt idx="3268">
                  <c:v>16.604135416666701</c:v>
                </c:pt>
                <c:pt idx="3269">
                  <c:v>16.368395833333299</c:v>
                </c:pt>
                <c:pt idx="3270">
                  <c:v>16.214385416666701</c:v>
                </c:pt>
                <c:pt idx="3271">
                  <c:v>15.8203333333333</c:v>
                </c:pt>
                <c:pt idx="3272">
                  <c:v>15.6488333333333</c:v>
                </c:pt>
                <c:pt idx="3273">
                  <c:v>15.6861979166667</c:v>
                </c:pt>
                <c:pt idx="3274">
                  <c:v>15.5142291666667</c:v>
                </c:pt>
                <c:pt idx="3275">
                  <c:v>15.1811666666667</c:v>
                </c:pt>
                <c:pt idx="3276">
                  <c:v>14.7720729166667</c:v>
                </c:pt>
                <c:pt idx="3277">
                  <c:v>14.41753125</c:v>
                </c:pt>
                <c:pt idx="3278">
                  <c:v>14.372875000000001</c:v>
                </c:pt>
                <c:pt idx="3279">
                  <c:v>17.546812500000001</c:v>
                </c:pt>
                <c:pt idx="3280">
                  <c:v>16.682895833333301</c:v>
                </c:pt>
                <c:pt idx="3281">
                  <c:v>15.807218750000001</c:v>
                </c:pt>
                <c:pt idx="3282">
                  <c:v>15.384437500000001</c:v>
                </c:pt>
                <c:pt idx="3283">
                  <c:v>15.243499999999999</c:v>
                </c:pt>
                <c:pt idx="3284">
                  <c:v>15.0633125</c:v>
                </c:pt>
                <c:pt idx="3285">
                  <c:v>15.744781250000001</c:v>
                </c:pt>
                <c:pt idx="3286">
                  <c:v>16.512604166666701</c:v>
                </c:pt>
                <c:pt idx="3287">
                  <c:v>16.102322916666701</c:v>
                </c:pt>
                <c:pt idx="3288">
                  <c:v>16.680927083333302</c:v>
                </c:pt>
                <c:pt idx="3289">
                  <c:v>16.718499999999999</c:v>
                </c:pt>
                <c:pt idx="3290">
                  <c:v>16.148614583333298</c:v>
                </c:pt>
                <c:pt idx="3291">
                  <c:v>15.6707708333333</c:v>
                </c:pt>
                <c:pt idx="3292">
                  <c:v>15.1922083333333</c:v>
                </c:pt>
                <c:pt idx="3293">
                  <c:v>15.573968750000001</c:v>
                </c:pt>
                <c:pt idx="3294">
                  <c:v>17.149947916666701</c:v>
                </c:pt>
                <c:pt idx="3295">
                  <c:v>16.620270833333301</c:v>
                </c:pt>
                <c:pt idx="3296">
                  <c:v>16.2788020833333</c:v>
                </c:pt>
                <c:pt idx="3297">
                  <c:v>16.256291666666701</c:v>
                </c:pt>
                <c:pt idx="3298">
                  <c:v>16.334875</c:v>
                </c:pt>
                <c:pt idx="3299">
                  <c:v>16.916885416666702</c:v>
                </c:pt>
                <c:pt idx="3300">
                  <c:v>16.706489583333301</c:v>
                </c:pt>
                <c:pt idx="3301">
                  <c:v>17.254249999999999</c:v>
                </c:pt>
                <c:pt idx="3302">
                  <c:v>17.098927083333301</c:v>
                </c:pt>
                <c:pt idx="3303">
                  <c:v>16.63296875</c:v>
                </c:pt>
                <c:pt idx="3304">
                  <c:v>16.343104166666699</c:v>
                </c:pt>
                <c:pt idx="3305">
                  <c:v>15.7853333333333</c:v>
                </c:pt>
                <c:pt idx="3306">
                  <c:v>15.5020520833333</c:v>
                </c:pt>
                <c:pt idx="3307">
                  <c:v>15.4408125</c:v>
                </c:pt>
                <c:pt idx="3308">
                  <c:v>15.18796875</c:v>
                </c:pt>
                <c:pt idx="3309">
                  <c:v>15.1428333333333</c:v>
                </c:pt>
                <c:pt idx="3310">
                  <c:v>15.285229166666699</c:v>
                </c:pt>
                <c:pt idx="3311">
                  <c:v>15.910375</c:v>
                </c:pt>
                <c:pt idx="3312">
                  <c:v>16.2854375</c:v>
                </c:pt>
                <c:pt idx="3313">
                  <c:v>17.322541666666702</c:v>
                </c:pt>
                <c:pt idx="3314">
                  <c:v>17.0791145833333</c:v>
                </c:pt>
                <c:pt idx="3315">
                  <c:v>16.5671979166667</c:v>
                </c:pt>
                <c:pt idx="3316">
                  <c:v>16.003531250000002</c:v>
                </c:pt>
                <c:pt idx="3317">
                  <c:v>15.3494166666667</c:v>
                </c:pt>
                <c:pt idx="3318">
                  <c:v>15.033843750000001</c:v>
                </c:pt>
                <c:pt idx="3319">
                  <c:v>16.256760416666701</c:v>
                </c:pt>
                <c:pt idx="3320">
                  <c:v>16.149374999999999</c:v>
                </c:pt>
                <c:pt idx="3321">
                  <c:v>15.9189375</c:v>
                </c:pt>
                <c:pt idx="3322">
                  <c:v>15.5351041666667</c:v>
                </c:pt>
                <c:pt idx="3323">
                  <c:v>15.254947916666699</c:v>
                </c:pt>
                <c:pt idx="3324">
                  <c:v>15.016781249999999</c:v>
                </c:pt>
                <c:pt idx="3325">
                  <c:v>14.7955520833333</c:v>
                </c:pt>
                <c:pt idx="3326">
                  <c:v>15.0294166666667</c:v>
                </c:pt>
                <c:pt idx="3327">
                  <c:v>16.575134020618599</c:v>
                </c:pt>
                <c:pt idx="3328">
                  <c:v>17.386333333333301</c:v>
                </c:pt>
                <c:pt idx="3329">
                  <c:v>17.805979166666699</c:v>
                </c:pt>
                <c:pt idx="3330">
                  <c:v>17.3393645833333</c:v>
                </c:pt>
                <c:pt idx="3331">
                  <c:v>16.852093750000002</c:v>
                </c:pt>
                <c:pt idx="3332">
                  <c:v>16.336635416666699</c:v>
                </c:pt>
                <c:pt idx="3333">
                  <c:v>16.038541666666699</c:v>
                </c:pt>
                <c:pt idx="3334">
                  <c:v>15.850645833333299</c:v>
                </c:pt>
                <c:pt idx="3335">
                  <c:v>15.507375</c:v>
                </c:pt>
                <c:pt idx="3336">
                  <c:v>15.5935104166667</c:v>
                </c:pt>
                <c:pt idx="3337">
                  <c:v>15.5725208333333</c:v>
                </c:pt>
                <c:pt idx="3338">
                  <c:v>15.4504479166667</c:v>
                </c:pt>
                <c:pt idx="3339">
                  <c:v>15.3835</c:v>
                </c:pt>
                <c:pt idx="3340">
                  <c:v>15.2543958333333</c:v>
                </c:pt>
                <c:pt idx="3341">
                  <c:v>15.041010416666699</c:v>
                </c:pt>
                <c:pt idx="3342">
                  <c:v>14.85853125</c:v>
                </c:pt>
                <c:pt idx="3343">
                  <c:v>15.589593750000001</c:v>
                </c:pt>
                <c:pt idx="3344">
                  <c:v>15.953510416666701</c:v>
                </c:pt>
                <c:pt idx="3345">
                  <c:v>15.7181041666667</c:v>
                </c:pt>
                <c:pt idx="3346">
                  <c:v>15.475135416666699</c:v>
                </c:pt>
                <c:pt idx="3347">
                  <c:v>15.1989479166667</c:v>
                </c:pt>
                <c:pt idx="3348">
                  <c:v>15.5870416666667</c:v>
                </c:pt>
                <c:pt idx="3349">
                  <c:v>18.0057604166667</c:v>
                </c:pt>
                <c:pt idx="3350">
                  <c:v>18.3553541666667</c:v>
                </c:pt>
                <c:pt idx="3351">
                  <c:v>18.010083333333299</c:v>
                </c:pt>
                <c:pt idx="3352">
                  <c:v>17.532697916666699</c:v>
                </c:pt>
                <c:pt idx="3353">
                  <c:v>17.0205208333333</c:v>
                </c:pt>
                <c:pt idx="3354">
                  <c:v>16.992885416666699</c:v>
                </c:pt>
                <c:pt idx="3355">
                  <c:v>18.1229479166667</c:v>
                </c:pt>
                <c:pt idx="3356">
                  <c:v>17.703343749999998</c:v>
                </c:pt>
                <c:pt idx="3357">
                  <c:v>17.490791666666698</c:v>
                </c:pt>
                <c:pt idx="3358">
                  <c:v>17.895072916666699</c:v>
                </c:pt>
                <c:pt idx="3359">
                  <c:v>17.8792291666667</c:v>
                </c:pt>
                <c:pt idx="3360">
                  <c:v>17.735583333333299</c:v>
                </c:pt>
                <c:pt idx="3361">
                  <c:v>17.627270833333299</c:v>
                </c:pt>
                <c:pt idx="3362">
                  <c:v>18.1849791666667</c:v>
                </c:pt>
                <c:pt idx="3363">
                  <c:v>18.407760416666701</c:v>
                </c:pt>
                <c:pt idx="3364">
                  <c:v>18.336989583333299</c:v>
                </c:pt>
                <c:pt idx="3365">
                  <c:v>18.2807708333333</c:v>
                </c:pt>
                <c:pt idx="3366">
                  <c:v>18.195333333333298</c:v>
                </c:pt>
                <c:pt idx="3367">
                  <c:v>18.1358125</c:v>
                </c:pt>
                <c:pt idx="3368">
                  <c:v>18.141291666666699</c:v>
                </c:pt>
                <c:pt idx="3369">
                  <c:v>18.1596458333333</c:v>
                </c:pt>
                <c:pt idx="3370">
                  <c:v>18.143875000000001</c:v>
                </c:pt>
                <c:pt idx="3371">
                  <c:v>18.033510416666701</c:v>
                </c:pt>
                <c:pt idx="3372">
                  <c:v>18.0100208333333</c:v>
                </c:pt>
                <c:pt idx="3373">
                  <c:v>18.076000000000001</c:v>
                </c:pt>
                <c:pt idx="3374">
                  <c:v>18.1552291666667</c:v>
                </c:pt>
                <c:pt idx="3375">
                  <c:v>18.177333333333301</c:v>
                </c:pt>
                <c:pt idx="3376">
                  <c:v>18.226343750000002</c:v>
                </c:pt>
                <c:pt idx="3377">
                  <c:v>18.223510416666699</c:v>
                </c:pt>
                <c:pt idx="3378">
                  <c:v>18.149156250000001</c:v>
                </c:pt>
                <c:pt idx="3379">
                  <c:v>18.220697916666701</c:v>
                </c:pt>
                <c:pt idx="3380">
                  <c:v>18.383354166666699</c:v>
                </c:pt>
                <c:pt idx="3381">
                  <c:v>19.528937500000001</c:v>
                </c:pt>
                <c:pt idx="3382">
                  <c:v>19.8396458333333</c:v>
                </c:pt>
                <c:pt idx="3383">
                  <c:v>20.4934895833333</c:v>
                </c:pt>
                <c:pt idx="3384">
                  <c:v>21.295145833333301</c:v>
                </c:pt>
                <c:pt idx="3385">
                  <c:v>22.123916666666702</c:v>
                </c:pt>
                <c:pt idx="3386">
                  <c:v>23.2169791666667</c:v>
                </c:pt>
                <c:pt idx="3387">
                  <c:v>23.042145833333301</c:v>
                </c:pt>
                <c:pt idx="3388">
                  <c:v>23.524218749999999</c:v>
                </c:pt>
                <c:pt idx="3389">
                  <c:v>23.108645833333298</c:v>
                </c:pt>
                <c:pt idx="3390">
                  <c:v>22.548010416666699</c:v>
                </c:pt>
                <c:pt idx="3391">
                  <c:v>22.142312499999999</c:v>
                </c:pt>
                <c:pt idx="3392">
                  <c:v>21.869333333333302</c:v>
                </c:pt>
                <c:pt idx="3393">
                  <c:v>21.631958333333301</c:v>
                </c:pt>
                <c:pt idx="3394">
                  <c:v>21.366572916666701</c:v>
                </c:pt>
                <c:pt idx="3395">
                  <c:v>21.088875000000002</c:v>
                </c:pt>
                <c:pt idx="3396">
                  <c:v>20.9589270833333</c:v>
                </c:pt>
                <c:pt idx="3397">
                  <c:v>20.8723958333333</c:v>
                </c:pt>
                <c:pt idx="3398">
                  <c:v>20.9693854166667</c:v>
                </c:pt>
                <c:pt idx="3399">
                  <c:v>21.031552083333299</c:v>
                </c:pt>
                <c:pt idx="3400">
                  <c:v>23.124614583333301</c:v>
                </c:pt>
                <c:pt idx="3401">
                  <c:v>23.012374999999999</c:v>
                </c:pt>
                <c:pt idx="3402">
                  <c:v>24.247333333333302</c:v>
                </c:pt>
                <c:pt idx="3403">
                  <c:v>23.877739583333302</c:v>
                </c:pt>
                <c:pt idx="3404">
                  <c:v>23.5419791666667</c:v>
                </c:pt>
                <c:pt idx="3405">
                  <c:v>26.718052083333401</c:v>
                </c:pt>
                <c:pt idx="3406">
                  <c:v>27.076520833333301</c:v>
                </c:pt>
                <c:pt idx="3407">
                  <c:v>28.408583333333301</c:v>
                </c:pt>
                <c:pt idx="3408">
                  <c:v>27.877708333333299</c:v>
                </c:pt>
                <c:pt idx="3409">
                  <c:v>28.180666666666699</c:v>
                </c:pt>
                <c:pt idx="3410">
                  <c:v>26.428239583333301</c:v>
                </c:pt>
                <c:pt idx="3411">
                  <c:v>25.467333333333301</c:v>
                </c:pt>
                <c:pt idx="3412">
                  <c:v>24.915895833333298</c:v>
                </c:pt>
                <c:pt idx="3413">
                  <c:v>24.5971875</c:v>
                </c:pt>
                <c:pt idx="3414">
                  <c:v>25.452552083333298</c:v>
                </c:pt>
                <c:pt idx="3415">
                  <c:v>27.99096875</c:v>
                </c:pt>
                <c:pt idx="3416">
                  <c:v>26.119666666666699</c:v>
                </c:pt>
                <c:pt idx="3417">
                  <c:v>25.331510416666699</c:v>
                </c:pt>
                <c:pt idx="3418">
                  <c:v>26.449041666666702</c:v>
                </c:pt>
                <c:pt idx="3419">
                  <c:v>26.252927083333301</c:v>
                </c:pt>
                <c:pt idx="3420">
                  <c:v>27.101739583333298</c:v>
                </c:pt>
                <c:pt idx="3421">
                  <c:v>27.146135416666699</c:v>
                </c:pt>
                <c:pt idx="3422">
                  <c:v>26.447697916666701</c:v>
                </c:pt>
                <c:pt idx="3423">
                  <c:v>26.5431666666667</c:v>
                </c:pt>
                <c:pt idx="3424">
                  <c:v>27.634291666666702</c:v>
                </c:pt>
                <c:pt idx="3425">
                  <c:v>28.443885416666699</c:v>
                </c:pt>
                <c:pt idx="3426">
                  <c:v>27.11328125</c:v>
                </c:pt>
                <c:pt idx="3427">
                  <c:v>26.660229166666699</c:v>
                </c:pt>
                <c:pt idx="3428">
                  <c:v>26.0080104166667</c:v>
                </c:pt>
                <c:pt idx="3429">
                  <c:v>26.009770833333299</c:v>
                </c:pt>
                <c:pt idx="3430">
                  <c:v>29.552125</c:v>
                </c:pt>
                <c:pt idx="3431">
                  <c:v>30.467906249999999</c:v>
                </c:pt>
                <c:pt idx="3432">
                  <c:v>28.378520833333301</c:v>
                </c:pt>
                <c:pt idx="3433">
                  <c:v>27.086343750000001</c:v>
                </c:pt>
                <c:pt idx="3434">
                  <c:v>28.019791666666698</c:v>
                </c:pt>
                <c:pt idx="3435">
                  <c:v>27.65128125</c:v>
                </c:pt>
                <c:pt idx="3436">
                  <c:v>26.888229166666701</c:v>
                </c:pt>
                <c:pt idx="3437">
                  <c:v>26.392309278350499</c:v>
                </c:pt>
                <c:pt idx="3438">
                  <c:v>26.159281249999999</c:v>
                </c:pt>
                <c:pt idx="3439">
                  <c:v>25.961781250000001</c:v>
                </c:pt>
                <c:pt idx="3440">
                  <c:v>25.680125</c:v>
                </c:pt>
                <c:pt idx="3441">
                  <c:v>25.497291666666701</c:v>
                </c:pt>
                <c:pt idx="3442">
                  <c:v>25.155374999999999</c:v>
                </c:pt>
                <c:pt idx="3443">
                  <c:v>24.9266458333333</c:v>
                </c:pt>
                <c:pt idx="3444">
                  <c:v>25.0963958333333</c:v>
                </c:pt>
                <c:pt idx="3445">
                  <c:v>25.374583333333302</c:v>
                </c:pt>
                <c:pt idx="3446">
                  <c:v>25.356781250000001</c:v>
                </c:pt>
                <c:pt idx="3447">
                  <c:v>25.715350000000001</c:v>
                </c:pt>
              </c:numCache>
            </c:numRef>
          </c:xVal>
          <c:yVal>
            <c:numRef>
              <c:f>'Seminar KH_Korelace'!$H$26:$H$3473</c:f>
              <c:numCache>
                <c:formatCode>General</c:formatCode>
                <c:ptCount val="3448"/>
                <c:pt idx="0">
                  <c:v>29.71833333333333</c:v>
                </c:pt>
                <c:pt idx="1">
                  <c:v>17.545833333333327</c:v>
                </c:pt>
                <c:pt idx="2">
                  <c:v>17.368749999999999</c:v>
                </c:pt>
                <c:pt idx="3">
                  <c:v>15.975</c:v>
                </c:pt>
                <c:pt idx="4">
                  <c:v>14.846875000000001</c:v>
                </c:pt>
                <c:pt idx="5">
                  <c:v>15.389583333333325</c:v>
                </c:pt>
                <c:pt idx="6">
                  <c:v>14.784375000000001</c:v>
                </c:pt>
                <c:pt idx="7">
                  <c:v>14.257291666666665</c:v>
                </c:pt>
                <c:pt idx="8">
                  <c:v>13.957291666666661</c:v>
                </c:pt>
                <c:pt idx="9">
                  <c:v>13.995833333333325</c:v>
                </c:pt>
                <c:pt idx="10">
                  <c:v>15.947916666666664</c:v>
                </c:pt>
                <c:pt idx="11">
                  <c:v>14.929166666666658</c:v>
                </c:pt>
                <c:pt idx="12">
                  <c:v>12.661458333333334</c:v>
                </c:pt>
                <c:pt idx="13">
                  <c:v>13.225</c:v>
                </c:pt>
                <c:pt idx="14">
                  <c:v>14.263541666666661</c:v>
                </c:pt>
                <c:pt idx="15">
                  <c:v>14.346875000000001</c:v>
                </c:pt>
                <c:pt idx="16">
                  <c:v>13.065625000000001</c:v>
                </c:pt>
                <c:pt idx="17">
                  <c:v>12.961458333333326</c:v>
                </c:pt>
                <c:pt idx="18">
                  <c:v>13.279166666666663</c:v>
                </c:pt>
                <c:pt idx="19">
                  <c:v>13.555208333333324</c:v>
                </c:pt>
                <c:pt idx="20">
                  <c:v>12.627083333333331</c:v>
                </c:pt>
                <c:pt idx="21">
                  <c:v>11.90833333333333</c:v>
                </c:pt>
                <c:pt idx="22">
                  <c:v>13.197916666666666</c:v>
                </c:pt>
                <c:pt idx="23">
                  <c:v>13.270833333333327</c:v>
                </c:pt>
                <c:pt idx="24">
                  <c:v>14.498958333333329</c:v>
                </c:pt>
                <c:pt idx="25">
                  <c:v>16.603124999999999</c:v>
                </c:pt>
                <c:pt idx="26">
                  <c:v>17.467708333333327</c:v>
                </c:pt>
                <c:pt idx="27">
                  <c:v>17.690625000000001</c:v>
                </c:pt>
                <c:pt idx="28">
                  <c:v>17.975000000000001</c:v>
                </c:pt>
                <c:pt idx="29">
                  <c:v>17.71875</c:v>
                </c:pt>
                <c:pt idx="30">
                  <c:v>17.581250000000001</c:v>
                </c:pt>
                <c:pt idx="31">
                  <c:v>18.043749999999999</c:v>
                </c:pt>
                <c:pt idx="32">
                  <c:v>16.970833333333331</c:v>
                </c:pt>
                <c:pt idx="33">
                  <c:v>16.310416666666665</c:v>
                </c:pt>
                <c:pt idx="34">
                  <c:v>15.782291666666667</c:v>
                </c:pt>
                <c:pt idx="35">
                  <c:v>14.671875</c:v>
                </c:pt>
                <c:pt idx="36">
                  <c:v>15.136458333333323</c:v>
                </c:pt>
                <c:pt idx="37">
                  <c:v>16.352083333333329</c:v>
                </c:pt>
                <c:pt idx="38">
                  <c:v>16.43645833333332</c:v>
                </c:pt>
                <c:pt idx="39">
                  <c:v>14.316666666666663</c:v>
                </c:pt>
                <c:pt idx="40">
                  <c:v>14.023958333333331</c:v>
                </c:pt>
                <c:pt idx="41">
                  <c:v>15.646875</c:v>
                </c:pt>
                <c:pt idx="42">
                  <c:v>15.439583333333331</c:v>
                </c:pt>
                <c:pt idx="43">
                  <c:v>14.784375000000001</c:v>
                </c:pt>
                <c:pt idx="44">
                  <c:v>14.648958333333331</c:v>
                </c:pt>
                <c:pt idx="45">
                  <c:v>12.97083333333333</c:v>
                </c:pt>
                <c:pt idx="46">
                  <c:v>11.71875</c:v>
                </c:pt>
                <c:pt idx="47">
                  <c:v>12.408333333333331</c:v>
                </c:pt>
                <c:pt idx="48">
                  <c:v>13.608333333333329</c:v>
                </c:pt>
                <c:pt idx="49">
                  <c:v>14.878125000000001</c:v>
                </c:pt>
                <c:pt idx="50">
                  <c:v>14.592708333333327</c:v>
                </c:pt>
                <c:pt idx="51">
                  <c:v>13.877083333333324</c:v>
                </c:pt>
                <c:pt idx="52">
                  <c:v>14.234375</c:v>
                </c:pt>
                <c:pt idx="53">
                  <c:v>14.020833333333323</c:v>
                </c:pt>
                <c:pt idx="54">
                  <c:v>12.68541666666666</c:v>
                </c:pt>
                <c:pt idx="55">
                  <c:v>12.304166666666665</c:v>
                </c:pt>
                <c:pt idx="56">
                  <c:v>13.525</c:v>
                </c:pt>
                <c:pt idx="57">
                  <c:v>14.027083333333328</c:v>
                </c:pt>
                <c:pt idx="58">
                  <c:v>14.427083333333334</c:v>
                </c:pt>
                <c:pt idx="59">
                  <c:v>13.8375</c:v>
                </c:pt>
                <c:pt idx="60">
                  <c:v>13.874226804123714</c:v>
                </c:pt>
                <c:pt idx="61">
                  <c:v>13.241666666666662</c:v>
                </c:pt>
                <c:pt idx="62">
                  <c:v>13.0625</c:v>
                </c:pt>
                <c:pt idx="63">
                  <c:v>13.85520833333333</c:v>
                </c:pt>
                <c:pt idx="64">
                  <c:v>14.473958333333321</c:v>
                </c:pt>
                <c:pt idx="65">
                  <c:v>13.676041666666665</c:v>
                </c:pt>
                <c:pt idx="66">
                  <c:v>13.722916666666665</c:v>
                </c:pt>
                <c:pt idx="67">
                  <c:v>14.99166666666666</c:v>
                </c:pt>
                <c:pt idx="68">
                  <c:v>14.113541666666658</c:v>
                </c:pt>
                <c:pt idx="69">
                  <c:v>13.198958333333325</c:v>
                </c:pt>
                <c:pt idx="70">
                  <c:v>12.783333333333331</c:v>
                </c:pt>
                <c:pt idx="71">
                  <c:v>13.086458333333326</c:v>
                </c:pt>
                <c:pt idx="72">
                  <c:v>14.378125000000001</c:v>
                </c:pt>
                <c:pt idx="73">
                  <c:v>13.715624999999999</c:v>
                </c:pt>
                <c:pt idx="74">
                  <c:v>12.480208333333328</c:v>
                </c:pt>
                <c:pt idx="75">
                  <c:v>10.327083333333336</c:v>
                </c:pt>
                <c:pt idx="76">
                  <c:v>9.3604166666666639</c:v>
                </c:pt>
                <c:pt idx="77">
                  <c:v>8.2739583333333275</c:v>
                </c:pt>
                <c:pt idx="78">
                  <c:v>7.6260416666666719</c:v>
                </c:pt>
                <c:pt idx="79">
                  <c:v>7.1593749999999998</c:v>
                </c:pt>
                <c:pt idx="80">
                  <c:v>7.2874999999999996</c:v>
                </c:pt>
                <c:pt idx="81">
                  <c:v>7.8979166666666663</c:v>
                </c:pt>
                <c:pt idx="82">
                  <c:v>8.2906250000000004</c:v>
                </c:pt>
                <c:pt idx="83">
                  <c:v>8.4083333333333332</c:v>
                </c:pt>
                <c:pt idx="84">
                  <c:v>8.4145833333333364</c:v>
                </c:pt>
                <c:pt idx="85">
                  <c:v>8.0604166666666615</c:v>
                </c:pt>
                <c:pt idx="86">
                  <c:v>8.4406250000000007</c:v>
                </c:pt>
                <c:pt idx="87">
                  <c:v>7.9322916666666679</c:v>
                </c:pt>
                <c:pt idx="88">
                  <c:v>8.2364583333333314</c:v>
                </c:pt>
                <c:pt idx="89">
                  <c:v>8.1666666666666661</c:v>
                </c:pt>
                <c:pt idx="90">
                  <c:v>8.3010416666666647</c:v>
                </c:pt>
                <c:pt idx="91">
                  <c:v>8.2427083333333382</c:v>
                </c:pt>
                <c:pt idx="92">
                  <c:v>8.4364583333333361</c:v>
                </c:pt>
                <c:pt idx="93">
                  <c:v>8.0416666666666696</c:v>
                </c:pt>
                <c:pt idx="94">
                  <c:v>6.9031250000000002</c:v>
                </c:pt>
                <c:pt idx="95">
                  <c:v>6.1531250000000002</c:v>
                </c:pt>
                <c:pt idx="96">
                  <c:v>5.9979166666666712</c:v>
                </c:pt>
                <c:pt idx="97">
                  <c:v>7.8</c:v>
                </c:pt>
                <c:pt idx="98">
                  <c:v>9.0656250000000007</c:v>
                </c:pt>
                <c:pt idx="99">
                  <c:v>9.3291666666666604</c:v>
                </c:pt>
                <c:pt idx="100">
                  <c:v>9.4416666666666647</c:v>
                </c:pt>
                <c:pt idx="101">
                  <c:v>9.3489583333333304</c:v>
                </c:pt>
                <c:pt idx="102">
                  <c:v>8.5177083333333297</c:v>
                </c:pt>
                <c:pt idx="103">
                  <c:v>8.6979166666666661</c:v>
                </c:pt>
                <c:pt idx="104">
                  <c:v>8.9447916666666654</c:v>
                </c:pt>
                <c:pt idx="105">
                  <c:v>10.063541666666667</c:v>
                </c:pt>
                <c:pt idx="106">
                  <c:v>9.8010309278350469</c:v>
                </c:pt>
                <c:pt idx="107">
                  <c:v>9.3312500000000007</c:v>
                </c:pt>
                <c:pt idx="108">
                  <c:v>7.1614583333333357</c:v>
                </c:pt>
                <c:pt idx="109">
                  <c:v>6.2781250000000002</c:v>
                </c:pt>
                <c:pt idx="110">
                  <c:v>5.9437499999999996</c:v>
                </c:pt>
                <c:pt idx="111">
                  <c:v>5.9812500000000002</c:v>
                </c:pt>
                <c:pt idx="112">
                  <c:v>7.132291666666668</c:v>
                </c:pt>
                <c:pt idx="113">
                  <c:v>7.3020833333333295</c:v>
                </c:pt>
                <c:pt idx="114">
                  <c:v>5.5906250000000002</c:v>
                </c:pt>
                <c:pt idx="115">
                  <c:v>4.3406250000000002</c:v>
                </c:pt>
                <c:pt idx="116">
                  <c:v>4.6229166666666694</c:v>
                </c:pt>
                <c:pt idx="117">
                  <c:v>4.8322916666666673</c:v>
                </c:pt>
                <c:pt idx="118">
                  <c:v>5.4583333333333366</c:v>
                </c:pt>
                <c:pt idx="119">
                  <c:v>5.6416666666666684</c:v>
                </c:pt>
                <c:pt idx="120">
                  <c:v>4.6624999999999996</c:v>
                </c:pt>
                <c:pt idx="121">
                  <c:v>3.5864583333333329</c:v>
                </c:pt>
                <c:pt idx="122">
                  <c:v>3.4249999999999998</c:v>
                </c:pt>
                <c:pt idx="123">
                  <c:v>4.1916666666666691</c:v>
                </c:pt>
                <c:pt idx="124">
                  <c:v>5.1895833333333368</c:v>
                </c:pt>
                <c:pt idx="125">
                  <c:v>6.8375000000000004</c:v>
                </c:pt>
                <c:pt idx="126">
                  <c:v>6.0947916666666728</c:v>
                </c:pt>
                <c:pt idx="127">
                  <c:v>7.0677083333333295</c:v>
                </c:pt>
                <c:pt idx="128">
                  <c:v>7.3781249999999998</c:v>
                </c:pt>
                <c:pt idx="129">
                  <c:v>7.3364583333333329</c:v>
                </c:pt>
                <c:pt idx="130">
                  <c:v>6.7958333333333352</c:v>
                </c:pt>
                <c:pt idx="131">
                  <c:v>6.078125</c:v>
                </c:pt>
                <c:pt idx="132">
                  <c:v>6.4072916666666648</c:v>
                </c:pt>
                <c:pt idx="133">
                  <c:v>5.9156250000000004</c:v>
                </c:pt>
                <c:pt idx="134">
                  <c:v>5.1177083333333355</c:v>
                </c:pt>
                <c:pt idx="135">
                  <c:v>4.5489583333333377</c:v>
                </c:pt>
                <c:pt idx="136">
                  <c:v>3.3552083333333353</c:v>
                </c:pt>
                <c:pt idx="137">
                  <c:v>4.7197916666666693</c:v>
                </c:pt>
                <c:pt idx="138">
                  <c:v>5.2291666666666696</c:v>
                </c:pt>
                <c:pt idx="139">
                  <c:v>3.8729166666666681</c:v>
                </c:pt>
                <c:pt idx="140">
                  <c:v>2.24583333333333</c:v>
                </c:pt>
                <c:pt idx="141">
                  <c:v>2.5614583333333329</c:v>
                </c:pt>
                <c:pt idx="142">
                  <c:v>3.527083333333334</c:v>
                </c:pt>
                <c:pt idx="143">
                  <c:v>2.8333333333333357</c:v>
                </c:pt>
                <c:pt idx="144">
                  <c:v>2.5177083333333337</c:v>
                </c:pt>
                <c:pt idx="145">
                  <c:v>2.3250000000000002</c:v>
                </c:pt>
                <c:pt idx="146">
                  <c:v>2.2364583333333288</c:v>
                </c:pt>
                <c:pt idx="147">
                  <c:v>2.1083333333333298</c:v>
                </c:pt>
                <c:pt idx="148">
                  <c:v>2.0916666666666637</c:v>
                </c:pt>
                <c:pt idx="149">
                  <c:v>2</c:v>
                </c:pt>
                <c:pt idx="150">
                  <c:v>1.9375</c:v>
                </c:pt>
                <c:pt idx="151">
                  <c:v>1.963541666666667</c:v>
                </c:pt>
                <c:pt idx="152">
                  <c:v>1.9239583333333365</c:v>
                </c:pt>
                <c:pt idx="153">
                  <c:v>1.8760416666666713</c:v>
                </c:pt>
                <c:pt idx="154">
                  <c:v>1.7958333333333336</c:v>
                </c:pt>
                <c:pt idx="155">
                  <c:v>1.7895833333333349</c:v>
                </c:pt>
                <c:pt idx="156">
                  <c:v>1.8</c:v>
                </c:pt>
                <c:pt idx="157">
                  <c:v>1.8</c:v>
                </c:pt>
                <c:pt idx="158">
                  <c:v>1.7406250000000001</c:v>
                </c:pt>
                <c:pt idx="159">
                  <c:v>1.6156250000000001</c:v>
                </c:pt>
                <c:pt idx="160">
                  <c:v>1.6</c:v>
                </c:pt>
                <c:pt idx="161">
                  <c:v>1.6</c:v>
                </c:pt>
                <c:pt idx="162">
                  <c:v>1.6322916666666645</c:v>
                </c:pt>
                <c:pt idx="163">
                  <c:v>1.664583333333332</c:v>
                </c:pt>
                <c:pt idx="164">
                  <c:v>1.6114583333333306</c:v>
                </c:pt>
                <c:pt idx="165">
                  <c:v>1.6</c:v>
                </c:pt>
                <c:pt idx="166">
                  <c:v>1.6</c:v>
                </c:pt>
                <c:pt idx="167">
                  <c:v>1.5177083333333334</c:v>
                </c:pt>
                <c:pt idx="168">
                  <c:v>1.4875</c:v>
                </c:pt>
                <c:pt idx="169">
                  <c:v>1.3947916666666689</c:v>
                </c:pt>
                <c:pt idx="170">
                  <c:v>1.3031250000000001</c:v>
                </c:pt>
                <c:pt idx="171">
                  <c:v>1.3</c:v>
                </c:pt>
                <c:pt idx="172">
                  <c:v>1.3</c:v>
                </c:pt>
                <c:pt idx="173">
                  <c:v>1.3</c:v>
                </c:pt>
                <c:pt idx="174">
                  <c:v>1.1666666666666647</c:v>
                </c:pt>
                <c:pt idx="175">
                  <c:v>1.1000000000000001</c:v>
                </c:pt>
                <c:pt idx="176">
                  <c:v>1.1000000000000001</c:v>
                </c:pt>
                <c:pt idx="177">
                  <c:v>1.1000000000000001</c:v>
                </c:pt>
                <c:pt idx="178">
                  <c:v>1.1000000000000001</c:v>
                </c:pt>
                <c:pt idx="179">
                  <c:v>1.1000000000000001</c:v>
                </c:pt>
                <c:pt idx="180">
                  <c:v>1.003125</c:v>
                </c:pt>
                <c:pt idx="181">
                  <c:v>0.82604166666666501</c:v>
                </c:pt>
                <c:pt idx="182">
                  <c:v>0.64166666666666738</c:v>
                </c:pt>
                <c:pt idx="183">
                  <c:v>0.57916666666666738</c:v>
                </c:pt>
                <c:pt idx="184">
                  <c:v>0.5</c:v>
                </c:pt>
                <c:pt idx="185">
                  <c:v>0.5</c:v>
                </c:pt>
                <c:pt idx="186">
                  <c:v>0.43333333333333246</c:v>
                </c:pt>
                <c:pt idx="187">
                  <c:v>0.39999999999999925</c:v>
                </c:pt>
                <c:pt idx="188">
                  <c:v>0.40104166666666591</c:v>
                </c:pt>
                <c:pt idx="189">
                  <c:v>0.45154639175257694</c:v>
                </c:pt>
                <c:pt idx="190">
                  <c:v>0.467708333333333</c:v>
                </c:pt>
                <c:pt idx="191">
                  <c:v>0.48229166666666656</c:v>
                </c:pt>
                <c:pt idx="192">
                  <c:v>0.44166666666666599</c:v>
                </c:pt>
                <c:pt idx="193">
                  <c:v>0.39999999999999925</c:v>
                </c:pt>
                <c:pt idx="194">
                  <c:v>0.3968749999999992</c:v>
                </c:pt>
                <c:pt idx="195">
                  <c:v>0.32395833333333385</c:v>
                </c:pt>
                <c:pt idx="196">
                  <c:v>0.3</c:v>
                </c:pt>
                <c:pt idx="197">
                  <c:v>0.3</c:v>
                </c:pt>
                <c:pt idx="198">
                  <c:v>0.3</c:v>
                </c:pt>
                <c:pt idx="199">
                  <c:v>0.3</c:v>
                </c:pt>
                <c:pt idx="200">
                  <c:v>0.3</c:v>
                </c:pt>
                <c:pt idx="201">
                  <c:v>0.30104166666666715</c:v>
                </c:pt>
                <c:pt idx="202">
                  <c:v>0.36145833333333283</c:v>
                </c:pt>
                <c:pt idx="203">
                  <c:v>0.39999999999999925</c:v>
                </c:pt>
                <c:pt idx="204">
                  <c:v>0.43958333333333316</c:v>
                </c:pt>
                <c:pt idx="205">
                  <c:v>0.49791666666666662</c:v>
                </c:pt>
                <c:pt idx="206">
                  <c:v>0.5</c:v>
                </c:pt>
                <c:pt idx="207">
                  <c:v>0.5</c:v>
                </c:pt>
                <c:pt idx="208">
                  <c:v>0.50104166666666672</c:v>
                </c:pt>
                <c:pt idx="209">
                  <c:v>0.56875000000000075</c:v>
                </c:pt>
                <c:pt idx="210">
                  <c:v>0.60000000000000098</c:v>
                </c:pt>
                <c:pt idx="211">
                  <c:v>0.60000000000000098</c:v>
                </c:pt>
                <c:pt idx="212">
                  <c:v>0.60000000000000098</c:v>
                </c:pt>
                <c:pt idx="213">
                  <c:v>0.60000000000000098</c:v>
                </c:pt>
                <c:pt idx="214">
                  <c:v>0.60000000000000098</c:v>
                </c:pt>
                <c:pt idx="215">
                  <c:v>0.60000000000000098</c:v>
                </c:pt>
                <c:pt idx="216">
                  <c:v>0.60000000000000098</c:v>
                </c:pt>
                <c:pt idx="217">
                  <c:v>0.60312500000000091</c:v>
                </c:pt>
                <c:pt idx="218">
                  <c:v>0.64479166666666787</c:v>
                </c:pt>
                <c:pt idx="219">
                  <c:v>0.69583333333333452</c:v>
                </c:pt>
                <c:pt idx="220">
                  <c:v>0.70000000000000118</c:v>
                </c:pt>
                <c:pt idx="221">
                  <c:v>0.70625000000000082</c:v>
                </c:pt>
                <c:pt idx="222">
                  <c:v>0.7218750000000006</c:v>
                </c:pt>
                <c:pt idx="223">
                  <c:v>0.74687499999999996</c:v>
                </c:pt>
                <c:pt idx="224">
                  <c:v>0.75104166666666672</c:v>
                </c:pt>
                <c:pt idx="225">
                  <c:v>0.78645833333333215</c:v>
                </c:pt>
                <c:pt idx="226">
                  <c:v>0.79791666666666528</c:v>
                </c:pt>
                <c:pt idx="227">
                  <c:v>0.79687499999999856</c:v>
                </c:pt>
                <c:pt idx="228">
                  <c:v>0.79687499999999867</c:v>
                </c:pt>
                <c:pt idx="229">
                  <c:v>0.79895833333333188</c:v>
                </c:pt>
                <c:pt idx="230">
                  <c:v>0.79999999999999849</c:v>
                </c:pt>
                <c:pt idx="231">
                  <c:v>0.79999999999999849</c:v>
                </c:pt>
                <c:pt idx="232">
                  <c:v>0.79895833333333188</c:v>
                </c:pt>
                <c:pt idx="233">
                  <c:v>0.79791666666666528</c:v>
                </c:pt>
                <c:pt idx="234">
                  <c:v>0.79687499999999867</c:v>
                </c:pt>
                <c:pt idx="235">
                  <c:v>0.79583333333333206</c:v>
                </c:pt>
                <c:pt idx="236">
                  <c:v>0.79583333333333206</c:v>
                </c:pt>
                <c:pt idx="237">
                  <c:v>0.78020833333333284</c:v>
                </c:pt>
                <c:pt idx="238">
                  <c:v>0.71354166666666774</c:v>
                </c:pt>
                <c:pt idx="239">
                  <c:v>0.70000000000000118</c:v>
                </c:pt>
                <c:pt idx="240">
                  <c:v>0.69895833333333457</c:v>
                </c:pt>
                <c:pt idx="241">
                  <c:v>0.68125000000000113</c:v>
                </c:pt>
                <c:pt idx="242">
                  <c:v>0.62500000000000089</c:v>
                </c:pt>
                <c:pt idx="243">
                  <c:v>0.60000000000000098</c:v>
                </c:pt>
                <c:pt idx="244">
                  <c:v>0.60000000000000098</c:v>
                </c:pt>
                <c:pt idx="245">
                  <c:v>0.60000000000000098</c:v>
                </c:pt>
                <c:pt idx="246">
                  <c:v>0.59895833333333426</c:v>
                </c:pt>
                <c:pt idx="247">
                  <c:v>0.58958333333333413</c:v>
                </c:pt>
                <c:pt idx="248">
                  <c:v>0.50520833333333337</c:v>
                </c:pt>
                <c:pt idx="249">
                  <c:v>0.5</c:v>
                </c:pt>
                <c:pt idx="250">
                  <c:v>0.5</c:v>
                </c:pt>
                <c:pt idx="251">
                  <c:v>0.5</c:v>
                </c:pt>
                <c:pt idx="252">
                  <c:v>0.5</c:v>
                </c:pt>
                <c:pt idx="253">
                  <c:v>0.5</c:v>
                </c:pt>
                <c:pt idx="254">
                  <c:v>0.5</c:v>
                </c:pt>
                <c:pt idx="255">
                  <c:v>0.50416666666666676</c:v>
                </c:pt>
                <c:pt idx="256">
                  <c:v>0.50104166666666672</c:v>
                </c:pt>
                <c:pt idx="257">
                  <c:v>0.5</c:v>
                </c:pt>
                <c:pt idx="258">
                  <c:v>0.5</c:v>
                </c:pt>
                <c:pt idx="259">
                  <c:v>0.49687500000000001</c:v>
                </c:pt>
                <c:pt idx="260">
                  <c:v>0.49583333333333335</c:v>
                </c:pt>
                <c:pt idx="261">
                  <c:v>0.5</c:v>
                </c:pt>
                <c:pt idx="262">
                  <c:v>0.5</c:v>
                </c:pt>
                <c:pt idx="263">
                  <c:v>0.5</c:v>
                </c:pt>
                <c:pt idx="264">
                  <c:v>0.5</c:v>
                </c:pt>
                <c:pt idx="265">
                  <c:v>0.5</c:v>
                </c:pt>
                <c:pt idx="266">
                  <c:v>0.5</c:v>
                </c:pt>
                <c:pt idx="267">
                  <c:v>0.5</c:v>
                </c:pt>
                <c:pt idx="268">
                  <c:v>0.5</c:v>
                </c:pt>
                <c:pt idx="269">
                  <c:v>0.5</c:v>
                </c:pt>
                <c:pt idx="270">
                  <c:v>0.5</c:v>
                </c:pt>
                <c:pt idx="271">
                  <c:v>0.5</c:v>
                </c:pt>
                <c:pt idx="272">
                  <c:v>0.5</c:v>
                </c:pt>
                <c:pt idx="273">
                  <c:v>0.46562500000000001</c:v>
                </c:pt>
                <c:pt idx="274">
                  <c:v>0.41562499999999925</c:v>
                </c:pt>
                <c:pt idx="275">
                  <c:v>0.36874999999999947</c:v>
                </c:pt>
                <c:pt idx="276">
                  <c:v>0.32395833333333374</c:v>
                </c:pt>
                <c:pt idx="277">
                  <c:v>0.3</c:v>
                </c:pt>
                <c:pt idx="278">
                  <c:v>0.33124999999999999</c:v>
                </c:pt>
                <c:pt idx="279">
                  <c:v>0.55729166666666641</c:v>
                </c:pt>
                <c:pt idx="280">
                  <c:v>1.64375</c:v>
                </c:pt>
                <c:pt idx="281">
                  <c:v>4.1749999999999998</c:v>
                </c:pt>
                <c:pt idx="282">
                  <c:v>5.4625000000000004</c:v>
                </c:pt>
                <c:pt idx="283">
                  <c:v>6.7729166666666663</c:v>
                </c:pt>
                <c:pt idx="284">
                  <c:v>7.9145833333333337</c:v>
                </c:pt>
                <c:pt idx="285">
                  <c:v>8.2114583333333346</c:v>
                </c:pt>
                <c:pt idx="286">
                  <c:v>8.2874999999999996</c:v>
                </c:pt>
                <c:pt idx="287">
                  <c:v>8.6083333333333343</c:v>
                </c:pt>
                <c:pt idx="288">
                  <c:v>8.8187499999999996</c:v>
                </c:pt>
                <c:pt idx="289">
                  <c:v>8.7958333333333325</c:v>
                </c:pt>
                <c:pt idx="290">
                  <c:v>7.53125</c:v>
                </c:pt>
                <c:pt idx="291">
                  <c:v>7.2020833333333334</c:v>
                </c:pt>
                <c:pt idx="292">
                  <c:v>8.0708333333333346</c:v>
                </c:pt>
                <c:pt idx="293">
                  <c:v>8.3458333333333332</c:v>
                </c:pt>
                <c:pt idx="294">
                  <c:v>8.7864583333333357</c:v>
                </c:pt>
                <c:pt idx="295">
                  <c:v>8.5083333333333329</c:v>
                </c:pt>
                <c:pt idx="296">
                  <c:v>7.3479166666666673</c:v>
                </c:pt>
                <c:pt idx="297">
                  <c:v>8.0124999999999993</c:v>
                </c:pt>
                <c:pt idx="298">
                  <c:v>8.8010416666666664</c:v>
                </c:pt>
                <c:pt idx="299">
                  <c:v>8.9020833333333336</c:v>
                </c:pt>
                <c:pt idx="300">
                  <c:v>9.8822916666666689</c:v>
                </c:pt>
                <c:pt idx="301">
                  <c:v>10.26354166666667</c:v>
                </c:pt>
                <c:pt idx="302">
                  <c:v>8.9666666666666632</c:v>
                </c:pt>
                <c:pt idx="303">
                  <c:v>8.7927083333333353</c:v>
                </c:pt>
                <c:pt idx="304">
                  <c:v>10.261458333333334</c:v>
                </c:pt>
                <c:pt idx="305">
                  <c:v>10.559374999999999</c:v>
                </c:pt>
                <c:pt idx="306">
                  <c:v>10.030208333333333</c:v>
                </c:pt>
                <c:pt idx="307">
                  <c:v>9.1593750000000007</c:v>
                </c:pt>
                <c:pt idx="308">
                  <c:v>7.3375000000000004</c:v>
                </c:pt>
                <c:pt idx="309">
                  <c:v>7.5291666666666694</c:v>
                </c:pt>
                <c:pt idx="310">
                  <c:v>9.1989583333333318</c:v>
                </c:pt>
                <c:pt idx="311">
                  <c:v>9.5708333333333346</c:v>
                </c:pt>
                <c:pt idx="312">
                  <c:v>10.340624999999999</c:v>
                </c:pt>
                <c:pt idx="313">
                  <c:v>11.258333333333333</c:v>
                </c:pt>
                <c:pt idx="314">
                  <c:v>10.160416666666665</c:v>
                </c:pt>
                <c:pt idx="315">
                  <c:v>10.190625000000001</c:v>
                </c:pt>
                <c:pt idx="316">
                  <c:v>9.4885416666666664</c:v>
                </c:pt>
                <c:pt idx="317">
                  <c:v>9.7333333333333325</c:v>
                </c:pt>
                <c:pt idx="318">
                  <c:v>9.216666666666665</c:v>
                </c:pt>
                <c:pt idx="319">
                  <c:v>10.345833333333331</c:v>
                </c:pt>
                <c:pt idx="320">
                  <c:v>11.321875</c:v>
                </c:pt>
                <c:pt idx="321">
                  <c:v>12.06354166666666</c:v>
                </c:pt>
                <c:pt idx="322">
                  <c:v>11.81875</c:v>
                </c:pt>
                <c:pt idx="323">
                  <c:v>11.762499999999999</c:v>
                </c:pt>
                <c:pt idx="324">
                  <c:v>12.52708333333333</c:v>
                </c:pt>
                <c:pt idx="325">
                  <c:v>11.867708333333331</c:v>
                </c:pt>
                <c:pt idx="326">
                  <c:v>11.805208333333333</c:v>
                </c:pt>
                <c:pt idx="327">
                  <c:v>13.344791666666664</c:v>
                </c:pt>
                <c:pt idx="328">
                  <c:v>14.523958333333333</c:v>
                </c:pt>
                <c:pt idx="329">
                  <c:v>14.725</c:v>
                </c:pt>
                <c:pt idx="330">
                  <c:v>13.43958333333333</c:v>
                </c:pt>
                <c:pt idx="331">
                  <c:v>11.334375</c:v>
                </c:pt>
                <c:pt idx="332">
                  <c:v>9.3635416666666682</c:v>
                </c:pt>
                <c:pt idx="333">
                  <c:v>9.5427083333333318</c:v>
                </c:pt>
                <c:pt idx="334">
                  <c:v>9.9166666666666696</c:v>
                </c:pt>
                <c:pt idx="335">
                  <c:v>12.226041666666665</c:v>
                </c:pt>
                <c:pt idx="336">
                  <c:v>12.9625</c:v>
                </c:pt>
                <c:pt idx="337">
                  <c:v>10.755208333333336</c:v>
                </c:pt>
                <c:pt idx="338">
                  <c:v>9.6114583333333297</c:v>
                </c:pt>
                <c:pt idx="339">
                  <c:v>9.0864583333333346</c:v>
                </c:pt>
                <c:pt idx="340">
                  <c:v>8.5239583333333417</c:v>
                </c:pt>
                <c:pt idx="341">
                  <c:v>10.226041666666665</c:v>
                </c:pt>
                <c:pt idx="342">
                  <c:v>11.09791666666667</c:v>
                </c:pt>
                <c:pt idx="343">
                  <c:v>11.384375</c:v>
                </c:pt>
                <c:pt idx="344">
                  <c:v>12.344791666666666</c:v>
                </c:pt>
                <c:pt idx="345">
                  <c:v>11.963541666666663</c:v>
                </c:pt>
                <c:pt idx="346">
                  <c:v>11.324999999999999</c:v>
                </c:pt>
                <c:pt idx="347">
                  <c:v>11.638541666666661</c:v>
                </c:pt>
                <c:pt idx="348">
                  <c:v>13.314583333333331</c:v>
                </c:pt>
                <c:pt idx="349">
                  <c:v>14.044791666666661</c:v>
                </c:pt>
                <c:pt idx="350">
                  <c:v>13.392708333333331</c:v>
                </c:pt>
                <c:pt idx="351">
                  <c:v>13.195833333333333</c:v>
                </c:pt>
                <c:pt idx="352">
                  <c:v>14.058333333333328</c:v>
                </c:pt>
                <c:pt idx="353">
                  <c:v>13.842708333333329</c:v>
                </c:pt>
                <c:pt idx="354">
                  <c:v>13.295833333333329</c:v>
                </c:pt>
                <c:pt idx="355">
                  <c:v>11.925000000000001</c:v>
                </c:pt>
                <c:pt idx="356">
                  <c:v>11.278124999999999</c:v>
                </c:pt>
                <c:pt idx="357">
                  <c:v>10.80625</c:v>
                </c:pt>
                <c:pt idx="358">
                  <c:v>11.13125</c:v>
                </c:pt>
                <c:pt idx="359">
                  <c:v>12.892708333333333</c:v>
                </c:pt>
                <c:pt idx="360">
                  <c:v>14.684374999999999</c:v>
                </c:pt>
                <c:pt idx="361">
                  <c:v>15.835416666666665</c:v>
                </c:pt>
                <c:pt idx="362">
                  <c:v>15.802083333333327</c:v>
                </c:pt>
                <c:pt idx="363">
                  <c:v>15.53125</c:v>
                </c:pt>
                <c:pt idx="364">
                  <c:v>15.452083333333329</c:v>
                </c:pt>
                <c:pt idx="365">
                  <c:v>15.811458333333327</c:v>
                </c:pt>
                <c:pt idx="366">
                  <c:v>16.182291666666661</c:v>
                </c:pt>
                <c:pt idx="367">
                  <c:v>16.058333333333334</c:v>
                </c:pt>
                <c:pt idx="368">
                  <c:v>16.778124999999999</c:v>
                </c:pt>
                <c:pt idx="369">
                  <c:v>17.155208333333327</c:v>
                </c:pt>
                <c:pt idx="370">
                  <c:v>15.57291666666667</c:v>
                </c:pt>
                <c:pt idx="371">
                  <c:v>15.00625</c:v>
                </c:pt>
                <c:pt idx="372">
                  <c:v>14.308333333333325</c:v>
                </c:pt>
                <c:pt idx="373">
                  <c:v>13.893750000000001</c:v>
                </c:pt>
                <c:pt idx="374">
                  <c:v>13.17708333333333</c:v>
                </c:pt>
                <c:pt idx="375">
                  <c:v>12.525</c:v>
                </c:pt>
                <c:pt idx="376">
                  <c:v>13.042708333333328</c:v>
                </c:pt>
                <c:pt idx="377">
                  <c:v>14.241666666666658</c:v>
                </c:pt>
                <c:pt idx="378">
                  <c:v>15.268750000000001</c:v>
                </c:pt>
                <c:pt idx="379">
                  <c:v>15.588541666666666</c:v>
                </c:pt>
                <c:pt idx="380">
                  <c:v>16.21875</c:v>
                </c:pt>
                <c:pt idx="381">
                  <c:v>16.721875000000001</c:v>
                </c:pt>
                <c:pt idx="382">
                  <c:v>14.9125</c:v>
                </c:pt>
                <c:pt idx="383">
                  <c:v>13.666666666666666</c:v>
                </c:pt>
                <c:pt idx="384">
                  <c:v>13.721875000000001</c:v>
                </c:pt>
                <c:pt idx="385">
                  <c:v>14.329166666666664</c:v>
                </c:pt>
                <c:pt idx="386">
                  <c:v>15.520833333333334</c:v>
                </c:pt>
                <c:pt idx="387">
                  <c:v>16.055208333333329</c:v>
                </c:pt>
                <c:pt idx="388">
                  <c:v>15.520833333333321</c:v>
                </c:pt>
                <c:pt idx="389">
                  <c:v>14.772916666666658</c:v>
                </c:pt>
                <c:pt idx="390">
                  <c:v>14.487500000000001</c:v>
                </c:pt>
                <c:pt idx="391">
                  <c:v>15.160416666666658</c:v>
                </c:pt>
                <c:pt idx="392">
                  <c:v>15.701041666666663</c:v>
                </c:pt>
                <c:pt idx="393">
                  <c:v>15.61666666666666</c:v>
                </c:pt>
                <c:pt idx="394">
                  <c:v>15.744791666666663</c:v>
                </c:pt>
                <c:pt idx="395">
                  <c:v>14.62708333333333</c:v>
                </c:pt>
                <c:pt idx="396">
                  <c:v>14.998958333333333</c:v>
                </c:pt>
                <c:pt idx="397">
                  <c:v>15.71875</c:v>
                </c:pt>
                <c:pt idx="398">
                  <c:v>15.45416666666666</c:v>
                </c:pt>
                <c:pt idx="399">
                  <c:v>15.179166666666665</c:v>
                </c:pt>
                <c:pt idx="400">
                  <c:v>15.147916666666665</c:v>
                </c:pt>
                <c:pt idx="401">
                  <c:v>15.475</c:v>
                </c:pt>
                <c:pt idx="402">
                  <c:v>15.94375</c:v>
                </c:pt>
                <c:pt idx="403">
                  <c:v>16.251041666666659</c:v>
                </c:pt>
                <c:pt idx="404">
                  <c:v>16.036458333333325</c:v>
                </c:pt>
                <c:pt idx="405">
                  <c:v>15.894791666666661</c:v>
                </c:pt>
                <c:pt idx="406">
                  <c:v>15.584375</c:v>
                </c:pt>
                <c:pt idx="407">
                  <c:v>15.172916666666664</c:v>
                </c:pt>
                <c:pt idx="408">
                  <c:v>15.101041666666658</c:v>
                </c:pt>
                <c:pt idx="409">
                  <c:v>14.519791666666663</c:v>
                </c:pt>
                <c:pt idx="410">
                  <c:v>14.957291666666665</c:v>
                </c:pt>
                <c:pt idx="411">
                  <c:v>16.227083333333329</c:v>
                </c:pt>
                <c:pt idx="412">
                  <c:v>16.922916666666655</c:v>
                </c:pt>
                <c:pt idx="413">
                  <c:v>16.070833333333329</c:v>
                </c:pt>
                <c:pt idx="414">
                  <c:v>15.387499999999999</c:v>
                </c:pt>
                <c:pt idx="415">
                  <c:v>15.84895833333333</c:v>
                </c:pt>
                <c:pt idx="416">
                  <c:v>15.702083333333322</c:v>
                </c:pt>
                <c:pt idx="417">
                  <c:v>15.189583333333331</c:v>
                </c:pt>
                <c:pt idx="418">
                  <c:v>14.709375</c:v>
                </c:pt>
                <c:pt idx="419">
                  <c:v>14.409375000000001</c:v>
                </c:pt>
                <c:pt idx="420">
                  <c:v>15.069791666666665</c:v>
                </c:pt>
                <c:pt idx="421">
                  <c:v>15.793749999999999</c:v>
                </c:pt>
                <c:pt idx="422">
                  <c:v>16.241666666666664</c:v>
                </c:pt>
                <c:pt idx="423">
                  <c:v>16.136458333333326</c:v>
                </c:pt>
                <c:pt idx="424">
                  <c:v>14.642708333333324</c:v>
                </c:pt>
                <c:pt idx="425">
                  <c:v>13.327083333333325</c:v>
                </c:pt>
                <c:pt idx="426">
                  <c:v>13.586458333333333</c:v>
                </c:pt>
                <c:pt idx="427">
                  <c:v>14.333333333333334</c:v>
                </c:pt>
                <c:pt idx="428">
                  <c:v>15.167708333333325</c:v>
                </c:pt>
                <c:pt idx="429">
                  <c:v>14.734375</c:v>
                </c:pt>
                <c:pt idx="430">
                  <c:v>13.185416666666663</c:v>
                </c:pt>
                <c:pt idx="431">
                  <c:v>11.570833333333326</c:v>
                </c:pt>
                <c:pt idx="432">
                  <c:v>11.53229166666666</c:v>
                </c:pt>
                <c:pt idx="433">
                  <c:v>12.147916666666665</c:v>
                </c:pt>
                <c:pt idx="434">
                  <c:v>12.42916666666666</c:v>
                </c:pt>
                <c:pt idx="435">
                  <c:v>12.606249999999999</c:v>
                </c:pt>
                <c:pt idx="436">
                  <c:v>12.836458333333331</c:v>
                </c:pt>
                <c:pt idx="437">
                  <c:v>13.05625</c:v>
                </c:pt>
                <c:pt idx="438">
                  <c:v>12.013541666666669</c:v>
                </c:pt>
                <c:pt idx="439">
                  <c:v>11.210416666666669</c:v>
                </c:pt>
                <c:pt idx="440">
                  <c:v>10.82604166666667</c:v>
                </c:pt>
                <c:pt idx="441">
                  <c:v>11.711458333333335</c:v>
                </c:pt>
                <c:pt idx="442">
                  <c:v>13.146875</c:v>
                </c:pt>
                <c:pt idx="443">
                  <c:v>12.944791666666653</c:v>
                </c:pt>
                <c:pt idx="444">
                  <c:v>12.670833333333329</c:v>
                </c:pt>
                <c:pt idx="445">
                  <c:v>12.326041666666663</c:v>
                </c:pt>
                <c:pt idx="446">
                  <c:v>13.388541666666663</c:v>
                </c:pt>
                <c:pt idx="447">
                  <c:v>13.36875</c:v>
                </c:pt>
                <c:pt idx="448">
                  <c:v>13.354166666666659</c:v>
                </c:pt>
                <c:pt idx="449">
                  <c:v>13.280208333333325</c:v>
                </c:pt>
                <c:pt idx="450">
                  <c:v>12.84895833333333</c:v>
                </c:pt>
                <c:pt idx="451">
                  <c:v>11.584375</c:v>
                </c:pt>
                <c:pt idx="452">
                  <c:v>10.6875</c:v>
                </c:pt>
                <c:pt idx="453">
                  <c:v>10.637113402061853</c:v>
                </c:pt>
                <c:pt idx="454">
                  <c:v>11.072916666666666</c:v>
                </c:pt>
                <c:pt idx="455">
                  <c:v>11.107291666666663</c:v>
                </c:pt>
                <c:pt idx="456">
                  <c:v>11.052083333333329</c:v>
                </c:pt>
                <c:pt idx="457">
                  <c:v>10.736458333333331</c:v>
                </c:pt>
                <c:pt idx="458">
                  <c:v>9.0833333333333286</c:v>
                </c:pt>
                <c:pt idx="459">
                  <c:v>8.9781250000000004</c:v>
                </c:pt>
                <c:pt idx="460">
                  <c:v>9.21875</c:v>
                </c:pt>
                <c:pt idx="461">
                  <c:v>9.1750000000000007</c:v>
                </c:pt>
                <c:pt idx="462">
                  <c:v>10.198958333333337</c:v>
                </c:pt>
                <c:pt idx="463">
                  <c:v>12.107291666666667</c:v>
                </c:pt>
                <c:pt idx="464">
                  <c:v>12.16145833333333</c:v>
                </c:pt>
                <c:pt idx="465">
                  <c:v>10.247916666666669</c:v>
                </c:pt>
                <c:pt idx="466">
                  <c:v>8.875</c:v>
                </c:pt>
                <c:pt idx="467">
                  <c:v>9.1291666666666647</c:v>
                </c:pt>
                <c:pt idx="468">
                  <c:v>7.5802083333333377</c:v>
                </c:pt>
                <c:pt idx="469">
                  <c:v>5.5406250000000004</c:v>
                </c:pt>
                <c:pt idx="470">
                  <c:v>4.610416666666671</c:v>
                </c:pt>
                <c:pt idx="471">
                  <c:v>4.3593750000000053</c:v>
                </c:pt>
                <c:pt idx="472">
                  <c:v>3.9708333333333297</c:v>
                </c:pt>
                <c:pt idx="473">
                  <c:v>3.65625</c:v>
                </c:pt>
                <c:pt idx="474">
                  <c:v>3.5135416666666668</c:v>
                </c:pt>
                <c:pt idx="475">
                  <c:v>3.4083333333333319</c:v>
                </c:pt>
                <c:pt idx="476">
                  <c:v>3.3812500000000001</c:v>
                </c:pt>
                <c:pt idx="477">
                  <c:v>3.3677083333333351</c:v>
                </c:pt>
                <c:pt idx="478">
                  <c:v>3.4822916666666703</c:v>
                </c:pt>
                <c:pt idx="479">
                  <c:v>4.642708333333335</c:v>
                </c:pt>
                <c:pt idx="480">
                  <c:v>5.6729166666666666</c:v>
                </c:pt>
                <c:pt idx="481">
                  <c:v>5.90625</c:v>
                </c:pt>
                <c:pt idx="482">
                  <c:v>6.0927083333333316</c:v>
                </c:pt>
                <c:pt idx="483">
                  <c:v>6.7072916666666664</c:v>
                </c:pt>
                <c:pt idx="484">
                  <c:v>6.8479166666666691</c:v>
                </c:pt>
                <c:pt idx="485">
                  <c:v>6.6072916666666712</c:v>
                </c:pt>
                <c:pt idx="486">
                  <c:v>5.9072916666666693</c:v>
                </c:pt>
                <c:pt idx="487">
                  <c:v>4.2020833333333334</c:v>
                </c:pt>
                <c:pt idx="488">
                  <c:v>3.4114583333333357</c:v>
                </c:pt>
                <c:pt idx="489">
                  <c:v>2.984375</c:v>
                </c:pt>
                <c:pt idx="490">
                  <c:v>2.8041666666666711</c:v>
                </c:pt>
                <c:pt idx="491">
                  <c:v>2.8541666666666696</c:v>
                </c:pt>
                <c:pt idx="492">
                  <c:v>3.0666666666666682</c:v>
                </c:pt>
                <c:pt idx="493">
                  <c:v>3.0906250000000002</c:v>
                </c:pt>
                <c:pt idx="494">
                  <c:v>2.9343750000000002</c:v>
                </c:pt>
                <c:pt idx="495">
                  <c:v>3.33958333333333</c:v>
                </c:pt>
                <c:pt idx="496">
                  <c:v>3.6281249999999998</c:v>
                </c:pt>
                <c:pt idx="497">
                  <c:v>3.7802083333333343</c:v>
                </c:pt>
                <c:pt idx="498">
                  <c:v>3.6124999999999998</c:v>
                </c:pt>
                <c:pt idx="499">
                  <c:v>3.3739583333333312</c:v>
                </c:pt>
                <c:pt idx="500">
                  <c:v>3.7625000000000002</c:v>
                </c:pt>
                <c:pt idx="501">
                  <c:v>4.7593750000000004</c:v>
                </c:pt>
                <c:pt idx="502">
                  <c:v>4.7177083333333369</c:v>
                </c:pt>
                <c:pt idx="503">
                  <c:v>4.6333333333333346</c:v>
                </c:pt>
                <c:pt idx="504">
                  <c:v>5.7406249999999996</c:v>
                </c:pt>
                <c:pt idx="505">
                  <c:v>5.0406250000000004</c:v>
                </c:pt>
                <c:pt idx="506">
                  <c:v>4.8395833333333336</c:v>
                </c:pt>
                <c:pt idx="507">
                  <c:v>4.4604166666666698</c:v>
                </c:pt>
                <c:pt idx="508">
                  <c:v>5.5614583333333378</c:v>
                </c:pt>
                <c:pt idx="509">
                  <c:v>5.3875000000000002</c:v>
                </c:pt>
                <c:pt idx="510">
                  <c:v>4.9697916666666702</c:v>
                </c:pt>
                <c:pt idx="511">
                  <c:v>5.1343750000000004</c:v>
                </c:pt>
                <c:pt idx="512">
                  <c:v>5.4385416666666684</c:v>
                </c:pt>
                <c:pt idx="513">
                  <c:v>4.4458333333333355</c:v>
                </c:pt>
                <c:pt idx="514">
                  <c:v>3.3645833333333321</c:v>
                </c:pt>
                <c:pt idx="515">
                  <c:v>3.0385416666666694</c:v>
                </c:pt>
                <c:pt idx="516">
                  <c:v>3.2958333333333361</c:v>
                </c:pt>
                <c:pt idx="517">
                  <c:v>3.4479166666666732</c:v>
                </c:pt>
                <c:pt idx="518">
                  <c:v>3.1708333333333321</c:v>
                </c:pt>
                <c:pt idx="519">
                  <c:v>2.6062500000000002</c:v>
                </c:pt>
                <c:pt idx="520">
                  <c:v>2.5083333333333329</c:v>
                </c:pt>
                <c:pt idx="521">
                  <c:v>2.1916666666666607</c:v>
                </c:pt>
                <c:pt idx="522">
                  <c:v>2.0447916666666668</c:v>
                </c:pt>
                <c:pt idx="523">
                  <c:v>2.072916666666663</c:v>
                </c:pt>
                <c:pt idx="524">
                  <c:v>2.5479166666666697</c:v>
                </c:pt>
                <c:pt idx="525">
                  <c:v>2.7020833333333347</c:v>
                </c:pt>
                <c:pt idx="526">
                  <c:v>2.8020833333333321</c:v>
                </c:pt>
                <c:pt idx="527">
                  <c:v>1.85625</c:v>
                </c:pt>
                <c:pt idx="528">
                  <c:v>1.8812500000000001</c:v>
                </c:pt>
                <c:pt idx="529">
                  <c:v>1.4979166666666688</c:v>
                </c:pt>
                <c:pt idx="530">
                  <c:v>1.1052083333333333</c:v>
                </c:pt>
                <c:pt idx="531">
                  <c:v>0.79270833333333302</c:v>
                </c:pt>
                <c:pt idx="532">
                  <c:v>0.63437500000000113</c:v>
                </c:pt>
                <c:pt idx="533">
                  <c:v>0.57812500000000067</c:v>
                </c:pt>
                <c:pt idx="534">
                  <c:v>0.5</c:v>
                </c:pt>
                <c:pt idx="535">
                  <c:v>0.47083333333333294</c:v>
                </c:pt>
                <c:pt idx="536">
                  <c:v>0.32500000000000001</c:v>
                </c:pt>
                <c:pt idx="537">
                  <c:v>0.25729166666666653</c:v>
                </c:pt>
                <c:pt idx="538">
                  <c:v>0.2</c:v>
                </c:pt>
                <c:pt idx="539">
                  <c:v>0.19895833333333299</c:v>
                </c:pt>
                <c:pt idx="540">
                  <c:v>0.24479166666666685</c:v>
                </c:pt>
                <c:pt idx="541">
                  <c:v>0.29895833333333383</c:v>
                </c:pt>
                <c:pt idx="542">
                  <c:v>0.3</c:v>
                </c:pt>
                <c:pt idx="543">
                  <c:v>0.3</c:v>
                </c:pt>
                <c:pt idx="544">
                  <c:v>0.3</c:v>
                </c:pt>
                <c:pt idx="545">
                  <c:v>0.3</c:v>
                </c:pt>
                <c:pt idx="546">
                  <c:v>0.3</c:v>
                </c:pt>
                <c:pt idx="547">
                  <c:v>0.3</c:v>
                </c:pt>
                <c:pt idx="548">
                  <c:v>0.3</c:v>
                </c:pt>
                <c:pt idx="549">
                  <c:v>0.3</c:v>
                </c:pt>
                <c:pt idx="550">
                  <c:v>0.30104166666666715</c:v>
                </c:pt>
                <c:pt idx="551">
                  <c:v>0.31874999999999998</c:v>
                </c:pt>
                <c:pt idx="552">
                  <c:v>0.36041666666666639</c:v>
                </c:pt>
                <c:pt idx="553">
                  <c:v>0.32187500000000002</c:v>
                </c:pt>
                <c:pt idx="554">
                  <c:v>0.30312499999999998</c:v>
                </c:pt>
                <c:pt idx="555">
                  <c:v>0.3</c:v>
                </c:pt>
                <c:pt idx="556">
                  <c:v>0.3</c:v>
                </c:pt>
                <c:pt idx="557">
                  <c:v>0.3</c:v>
                </c:pt>
                <c:pt idx="558">
                  <c:v>0.3</c:v>
                </c:pt>
                <c:pt idx="559">
                  <c:v>0.3</c:v>
                </c:pt>
                <c:pt idx="560">
                  <c:v>0.3</c:v>
                </c:pt>
                <c:pt idx="561">
                  <c:v>0.3</c:v>
                </c:pt>
                <c:pt idx="562">
                  <c:v>0.3</c:v>
                </c:pt>
                <c:pt idx="563">
                  <c:v>0.3</c:v>
                </c:pt>
                <c:pt idx="564">
                  <c:v>0.3</c:v>
                </c:pt>
                <c:pt idx="565">
                  <c:v>0.3</c:v>
                </c:pt>
                <c:pt idx="566">
                  <c:v>0.3</c:v>
                </c:pt>
                <c:pt idx="567">
                  <c:v>0.3</c:v>
                </c:pt>
                <c:pt idx="568">
                  <c:v>0.3</c:v>
                </c:pt>
                <c:pt idx="569">
                  <c:v>0.3</c:v>
                </c:pt>
                <c:pt idx="570">
                  <c:v>0.3</c:v>
                </c:pt>
                <c:pt idx="571">
                  <c:v>0.3</c:v>
                </c:pt>
                <c:pt idx="572">
                  <c:v>0.3</c:v>
                </c:pt>
                <c:pt idx="573">
                  <c:v>0.3</c:v>
                </c:pt>
                <c:pt idx="574">
                  <c:v>0.3</c:v>
                </c:pt>
                <c:pt idx="575">
                  <c:v>0.3</c:v>
                </c:pt>
                <c:pt idx="576">
                  <c:v>0.3</c:v>
                </c:pt>
                <c:pt idx="577">
                  <c:v>0.3</c:v>
                </c:pt>
                <c:pt idx="578">
                  <c:v>0.30104166666666715</c:v>
                </c:pt>
                <c:pt idx="579">
                  <c:v>0.30208333333333376</c:v>
                </c:pt>
                <c:pt idx="580">
                  <c:v>0.3229166666666668</c:v>
                </c:pt>
                <c:pt idx="581">
                  <c:v>0.34479166666666655</c:v>
                </c:pt>
                <c:pt idx="582">
                  <c:v>0.39062499999999933</c:v>
                </c:pt>
                <c:pt idx="583">
                  <c:v>0.39999999999999925</c:v>
                </c:pt>
                <c:pt idx="584">
                  <c:v>0.39999999999999925</c:v>
                </c:pt>
                <c:pt idx="585">
                  <c:v>0.41354166666666609</c:v>
                </c:pt>
                <c:pt idx="586">
                  <c:v>0.46875</c:v>
                </c:pt>
                <c:pt idx="587">
                  <c:v>0.49791666666666662</c:v>
                </c:pt>
                <c:pt idx="588">
                  <c:v>0.5</c:v>
                </c:pt>
                <c:pt idx="589">
                  <c:v>0.5</c:v>
                </c:pt>
                <c:pt idx="590">
                  <c:v>0.5</c:v>
                </c:pt>
                <c:pt idx="591">
                  <c:v>0.5</c:v>
                </c:pt>
                <c:pt idx="592">
                  <c:v>0.5</c:v>
                </c:pt>
                <c:pt idx="593">
                  <c:v>0.5</c:v>
                </c:pt>
                <c:pt idx="594">
                  <c:v>0.5</c:v>
                </c:pt>
                <c:pt idx="595">
                  <c:v>0.50104166666666672</c:v>
                </c:pt>
                <c:pt idx="596">
                  <c:v>0.51666666666666683</c:v>
                </c:pt>
                <c:pt idx="597">
                  <c:v>0.56041666666666723</c:v>
                </c:pt>
                <c:pt idx="598">
                  <c:v>0.58958333333333413</c:v>
                </c:pt>
                <c:pt idx="599">
                  <c:v>0.60000000000000098</c:v>
                </c:pt>
                <c:pt idx="600">
                  <c:v>0.56770833333333381</c:v>
                </c:pt>
                <c:pt idx="601">
                  <c:v>0.5</c:v>
                </c:pt>
                <c:pt idx="602">
                  <c:v>0.52083333333333359</c:v>
                </c:pt>
                <c:pt idx="603">
                  <c:v>0.52500000000000002</c:v>
                </c:pt>
                <c:pt idx="604">
                  <c:v>0.51979166666666687</c:v>
                </c:pt>
                <c:pt idx="605">
                  <c:v>0.52708333333333368</c:v>
                </c:pt>
                <c:pt idx="606">
                  <c:v>0.5354166666666671</c:v>
                </c:pt>
                <c:pt idx="607">
                  <c:v>0.58020833333333399</c:v>
                </c:pt>
                <c:pt idx="608">
                  <c:v>0.58645833333333408</c:v>
                </c:pt>
                <c:pt idx="609">
                  <c:v>0.59479166666666761</c:v>
                </c:pt>
                <c:pt idx="610">
                  <c:v>0.59270833333333417</c:v>
                </c:pt>
                <c:pt idx="611">
                  <c:v>0.59894736842105356</c:v>
                </c:pt>
                <c:pt idx="612">
                  <c:v>0.59895833333333426</c:v>
                </c:pt>
                <c:pt idx="613">
                  <c:v>0.60000000000000098</c:v>
                </c:pt>
                <c:pt idx="614">
                  <c:v>0.60000000000000098</c:v>
                </c:pt>
                <c:pt idx="615">
                  <c:v>0.60000000000000098</c:v>
                </c:pt>
                <c:pt idx="616">
                  <c:v>0.60000000000000098</c:v>
                </c:pt>
                <c:pt idx="617">
                  <c:v>0.60000000000000098</c:v>
                </c:pt>
                <c:pt idx="618">
                  <c:v>0.60000000000000098</c:v>
                </c:pt>
                <c:pt idx="619">
                  <c:v>0.60000000000000098</c:v>
                </c:pt>
                <c:pt idx="620">
                  <c:v>0.60000000000000098</c:v>
                </c:pt>
                <c:pt idx="621">
                  <c:v>0.60000000000000098</c:v>
                </c:pt>
                <c:pt idx="622">
                  <c:v>0.60000000000000098</c:v>
                </c:pt>
                <c:pt idx="623">
                  <c:v>0.60000000000000098</c:v>
                </c:pt>
                <c:pt idx="624">
                  <c:v>0.60000000000000098</c:v>
                </c:pt>
                <c:pt idx="625">
                  <c:v>0.60000000000000098</c:v>
                </c:pt>
                <c:pt idx="626">
                  <c:v>0.57319587628866042</c:v>
                </c:pt>
                <c:pt idx="627">
                  <c:v>0.50416666666666665</c:v>
                </c:pt>
                <c:pt idx="628">
                  <c:v>0.49166666666666653</c:v>
                </c:pt>
                <c:pt idx="629">
                  <c:v>0.41458333333333269</c:v>
                </c:pt>
                <c:pt idx="630">
                  <c:v>0.40520833333333267</c:v>
                </c:pt>
                <c:pt idx="631">
                  <c:v>0.39999999999999925</c:v>
                </c:pt>
                <c:pt idx="632">
                  <c:v>0.40208333333333263</c:v>
                </c:pt>
                <c:pt idx="633">
                  <c:v>0.45833333333333343</c:v>
                </c:pt>
                <c:pt idx="634">
                  <c:v>0.81770833333333348</c:v>
                </c:pt>
                <c:pt idx="635">
                  <c:v>1.6625000000000001</c:v>
                </c:pt>
                <c:pt idx="636">
                  <c:v>2.578125</c:v>
                </c:pt>
                <c:pt idx="637">
                  <c:v>4.296875</c:v>
                </c:pt>
                <c:pt idx="638">
                  <c:v>4.2635416666666694</c:v>
                </c:pt>
                <c:pt idx="639">
                  <c:v>3.0302083333333343</c:v>
                </c:pt>
                <c:pt idx="640">
                  <c:v>2.619791666666667</c:v>
                </c:pt>
                <c:pt idx="641">
                  <c:v>2.6635416666666658</c:v>
                </c:pt>
                <c:pt idx="642">
                  <c:v>3.3083333333333331</c:v>
                </c:pt>
                <c:pt idx="643">
                  <c:v>3.0416666666666692</c:v>
                </c:pt>
                <c:pt idx="644">
                  <c:v>3.0843750000000001</c:v>
                </c:pt>
                <c:pt idx="645">
                  <c:v>3.5562499999999999</c:v>
                </c:pt>
                <c:pt idx="646">
                  <c:v>4.4458333333333346</c:v>
                </c:pt>
                <c:pt idx="647">
                  <c:v>5.265625</c:v>
                </c:pt>
                <c:pt idx="648">
                  <c:v>3.9229166666666671</c:v>
                </c:pt>
                <c:pt idx="649">
                  <c:v>3.0968749999999998</c:v>
                </c:pt>
                <c:pt idx="650">
                  <c:v>2.2000000000000002</c:v>
                </c:pt>
                <c:pt idx="651">
                  <c:v>3.3302083333333332</c:v>
                </c:pt>
                <c:pt idx="652">
                  <c:v>3.765625</c:v>
                </c:pt>
                <c:pt idx="653">
                  <c:v>3.7156250000000002</c:v>
                </c:pt>
                <c:pt idx="654">
                  <c:v>3.9635416666666674</c:v>
                </c:pt>
                <c:pt idx="655">
                  <c:v>4.5270833333333345</c:v>
                </c:pt>
                <c:pt idx="656">
                  <c:v>5.5427083333333336</c:v>
                </c:pt>
                <c:pt idx="657">
                  <c:v>6.5895833333333336</c:v>
                </c:pt>
                <c:pt idx="658">
                  <c:v>6.8197916666666663</c:v>
                </c:pt>
                <c:pt idx="659">
                  <c:v>5.345833333333335</c:v>
                </c:pt>
                <c:pt idx="660">
                  <c:v>4.564583333333335</c:v>
                </c:pt>
                <c:pt idx="661">
                  <c:v>5.1593749999999998</c:v>
                </c:pt>
                <c:pt idx="662">
                  <c:v>6.3677083333333355</c:v>
                </c:pt>
                <c:pt idx="663">
                  <c:v>7.5750000000000002</c:v>
                </c:pt>
                <c:pt idx="664">
                  <c:v>7.5270833333333345</c:v>
                </c:pt>
                <c:pt idx="665">
                  <c:v>7.4156250000000004</c:v>
                </c:pt>
                <c:pt idx="666">
                  <c:v>7.265625</c:v>
                </c:pt>
                <c:pt idx="667">
                  <c:v>8.7354166666666693</c:v>
                </c:pt>
                <c:pt idx="668">
                  <c:v>10.232291666666667</c:v>
                </c:pt>
                <c:pt idx="669">
                  <c:v>9.8343749999999996</c:v>
                </c:pt>
                <c:pt idx="670">
                  <c:v>8.5103092783505208</c:v>
                </c:pt>
                <c:pt idx="671">
                  <c:v>8.4187499999999993</c:v>
                </c:pt>
                <c:pt idx="672">
                  <c:v>7.7312500000000002</c:v>
                </c:pt>
                <c:pt idx="673">
                  <c:v>7.1083333333333343</c:v>
                </c:pt>
                <c:pt idx="674">
                  <c:v>6.8947916666666655</c:v>
                </c:pt>
                <c:pt idx="675">
                  <c:v>7.0333333333333323</c:v>
                </c:pt>
                <c:pt idx="676">
                  <c:v>6.8739583333333316</c:v>
                </c:pt>
                <c:pt idx="677">
                  <c:v>7.1593749999999998</c:v>
                </c:pt>
                <c:pt idx="678">
                  <c:v>7.6885416666666622</c:v>
                </c:pt>
                <c:pt idx="679">
                  <c:v>8.2968750000000053</c:v>
                </c:pt>
                <c:pt idx="680">
                  <c:v>9.7739583333333346</c:v>
                </c:pt>
                <c:pt idx="681">
                  <c:v>9.2177083333333325</c:v>
                </c:pt>
                <c:pt idx="682">
                  <c:v>7.6822916666666652</c:v>
                </c:pt>
                <c:pt idx="683">
                  <c:v>6.3624999999999998</c:v>
                </c:pt>
                <c:pt idx="684">
                  <c:v>6.3104166666666694</c:v>
                </c:pt>
                <c:pt idx="685">
                  <c:v>7.0052083333333366</c:v>
                </c:pt>
                <c:pt idx="686">
                  <c:v>7.0770833333333316</c:v>
                </c:pt>
                <c:pt idx="687">
                  <c:v>6.3468749999999998</c:v>
                </c:pt>
                <c:pt idx="688">
                  <c:v>7.5718750000000004</c:v>
                </c:pt>
                <c:pt idx="689">
                  <c:v>8.6468749999999996</c:v>
                </c:pt>
                <c:pt idx="690">
                  <c:v>10.163541666666665</c:v>
                </c:pt>
                <c:pt idx="691">
                  <c:v>11.1</c:v>
                </c:pt>
                <c:pt idx="692">
                  <c:v>11.055208333333335</c:v>
                </c:pt>
                <c:pt idx="693">
                  <c:v>11.170833333333336</c:v>
                </c:pt>
                <c:pt idx="694">
                  <c:v>10.020833333333334</c:v>
                </c:pt>
                <c:pt idx="695">
                  <c:v>10.148958333333333</c:v>
                </c:pt>
                <c:pt idx="696">
                  <c:v>10.358333333333333</c:v>
                </c:pt>
                <c:pt idx="697">
                  <c:v>10.046875</c:v>
                </c:pt>
                <c:pt idx="698">
                  <c:v>10.171875</c:v>
                </c:pt>
                <c:pt idx="699">
                  <c:v>9.7427083333333329</c:v>
                </c:pt>
                <c:pt idx="700">
                  <c:v>8.8270833333333361</c:v>
                </c:pt>
                <c:pt idx="701">
                  <c:v>8.4604166666666725</c:v>
                </c:pt>
                <c:pt idx="702">
                  <c:v>8.9749999999999996</c:v>
                </c:pt>
                <c:pt idx="703">
                  <c:v>10.788541666666667</c:v>
                </c:pt>
                <c:pt idx="704">
                  <c:v>12.175000000000001</c:v>
                </c:pt>
                <c:pt idx="705">
                  <c:v>13.764583333333333</c:v>
                </c:pt>
                <c:pt idx="706">
                  <c:v>14.338541666666664</c:v>
                </c:pt>
                <c:pt idx="707">
                  <c:v>14.010416666666659</c:v>
                </c:pt>
                <c:pt idx="708">
                  <c:v>15.541666666666663</c:v>
                </c:pt>
                <c:pt idx="709">
                  <c:v>16.377083333333324</c:v>
                </c:pt>
                <c:pt idx="710">
                  <c:v>16.754166666666659</c:v>
                </c:pt>
                <c:pt idx="711">
                  <c:v>15.549484536082467</c:v>
                </c:pt>
                <c:pt idx="712">
                  <c:v>13.817708333333329</c:v>
                </c:pt>
                <c:pt idx="713">
                  <c:v>13.297916666666664</c:v>
                </c:pt>
                <c:pt idx="714">
                  <c:v>12.88125</c:v>
                </c:pt>
                <c:pt idx="715">
                  <c:v>13.25</c:v>
                </c:pt>
                <c:pt idx="716">
                  <c:v>13.796875</c:v>
                </c:pt>
                <c:pt idx="717">
                  <c:v>12.930208333333319</c:v>
                </c:pt>
                <c:pt idx="718">
                  <c:v>11.688541666666659</c:v>
                </c:pt>
                <c:pt idx="719">
                  <c:v>11.008333333333331</c:v>
                </c:pt>
                <c:pt idx="720">
                  <c:v>10.903124999999999</c:v>
                </c:pt>
                <c:pt idx="721">
                  <c:v>11.551041666666668</c:v>
                </c:pt>
                <c:pt idx="722">
                  <c:v>11.840624999999999</c:v>
                </c:pt>
                <c:pt idx="723">
                  <c:v>13.091666666666661</c:v>
                </c:pt>
                <c:pt idx="724">
                  <c:v>14.010416666666659</c:v>
                </c:pt>
                <c:pt idx="725">
                  <c:v>14.84375</c:v>
                </c:pt>
                <c:pt idx="726">
                  <c:v>14.742708333333328</c:v>
                </c:pt>
                <c:pt idx="727">
                  <c:v>14.947916666666664</c:v>
                </c:pt>
                <c:pt idx="728">
                  <c:v>15.75625</c:v>
                </c:pt>
                <c:pt idx="729">
                  <c:v>16.205208333333328</c:v>
                </c:pt>
                <c:pt idx="730">
                  <c:v>15.946875</c:v>
                </c:pt>
                <c:pt idx="731">
                  <c:v>16.032989690721642</c:v>
                </c:pt>
                <c:pt idx="732">
                  <c:v>16.618749999999999</c:v>
                </c:pt>
                <c:pt idx="733">
                  <c:v>17.057291666666661</c:v>
                </c:pt>
                <c:pt idx="734">
                  <c:v>17.675000000000001</c:v>
                </c:pt>
                <c:pt idx="735">
                  <c:v>15.609375</c:v>
                </c:pt>
                <c:pt idx="736">
                  <c:v>14.71875</c:v>
                </c:pt>
                <c:pt idx="737">
                  <c:v>15.45520833333333</c:v>
                </c:pt>
                <c:pt idx="738">
                  <c:v>16.717708333333331</c:v>
                </c:pt>
                <c:pt idx="739">
                  <c:v>17.708333333333329</c:v>
                </c:pt>
                <c:pt idx="740">
                  <c:v>18.216666666666658</c:v>
                </c:pt>
                <c:pt idx="741">
                  <c:v>18.744791666666661</c:v>
                </c:pt>
                <c:pt idx="742">
                  <c:v>17.867708333333322</c:v>
                </c:pt>
                <c:pt idx="743">
                  <c:v>17.832989690721643</c:v>
                </c:pt>
                <c:pt idx="744">
                  <c:v>17.568750000000001</c:v>
                </c:pt>
                <c:pt idx="745">
                  <c:v>18.288541666666656</c:v>
                </c:pt>
                <c:pt idx="746">
                  <c:v>17.973958333333339</c:v>
                </c:pt>
                <c:pt idx="747">
                  <c:v>15.5875</c:v>
                </c:pt>
                <c:pt idx="748">
                  <c:v>15.215624999999999</c:v>
                </c:pt>
                <c:pt idx="749">
                  <c:v>15.8125</c:v>
                </c:pt>
                <c:pt idx="750">
                  <c:v>16.988541666666663</c:v>
                </c:pt>
                <c:pt idx="751">
                  <c:v>17.368749999999999</c:v>
                </c:pt>
                <c:pt idx="752">
                  <c:v>16.364583333333321</c:v>
                </c:pt>
                <c:pt idx="753">
                  <c:v>14.56458333333333</c:v>
                </c:pt>
                <c:pt idx="754">
                  <c:v>13.47083333333333</c:v>
                </c:pt>
                <c:pt idx="755">
                  <c:v>13.677083333333329</c:v>
                </c:pt>
                <c:pt idx="756">
                  <c:v>13.769791666666665</c:v>
                </c:pt>
                <c:pt idx="757">
                  <c:v>14.116666666666662</c:v>
                </c:pt>
                <c:pt idx="758">
                  <c:v>13.875</c:v>
                </c:pt>
                <c:pt idx="759">
                  <c:v>14.121874999999999</c:v>
                </c:pt>
                <c:pt idx="760">
                  <c:v>14.379166666666668</c:v>
                </c:pt>
                <c:pt idx="761">
                  <c:v>15.198958333333328</c:v>
                </c:pt>
                <c:pt idx="762">
                  <c:v>15.708333333333327</c:v>
                </c:pt>
                <c:pt idx="763">
                  <c:v>14.907291666666657</c:v>
                </c:pt>
                <c:pt idx="764">
                  <c:v>13.838541666666663</c:v>
                </c:pt>
                <c:pt idx="765">
                  <c:v>14.17916666666666</c:v>
                </c:pt>
                <c:pt idx="766">
                  <c:v>13.936458333333325</c:v>
                </c:pt>
                <c:pt idx="767">
                  <c:v>13.340206185567</c:v>
                </c:pt>
                <c:pt idx="768">
                  <c:v>14.05</c:v>
                </c:pt>
                <c:pt idx="769">
                  <c:v>14.267708333333331</c:v>
                </c:pt>
                <c:pt idx="770">
                  <c:v>14.38125</c:v>
                </c:pt>
                <c:pt idx="771">
                  <c:v>14.765625</c:v>
                </c:pt>
                <c:pt idx="772">
                  <c:v>14.871874999999999</c:v>
                </c:pt>
                <c:pt idx="773">
                  <c:v>14.628125000000001</c:v>
                </c:pt>
                <c:pt idx="774">
                  <c:v>14.454166666666664</c:v>
                </c:pt>
                <c:pt idx="775">
                  <c:v>15.23645833333333</c:v>
                </c:pt>
                <c:pt idx="776">
                  <c:v>14.920833333333334</c:v>
                </c:pt>
                <c:pt idx="777">
                  <c:v>13.783333333333326</c:v>
                </c:pt>
                <c:pt idx="778">
                  <c:v>13.383333333333328</c:v>
                </c:pt>
                <c:pt idx="779">
                  <c:v>13.628125000000001</c:v>
                </c:pt>
                <c:pt idx="780">
                  <c:v>13.511340206185562</c:v>
                </c:pt>
                <c:pt idx="781">
                  <c:v>14.528124999999999</c:v>
                </c:pt>
                <c:pt idx="782">
                  <c:v>15.814583333333326</c:v>
                </c:pt>
                <c:pt idx="783">
                  <c:v>15.50625</c:v>
                </c:pt>
                <c:pt idx="784">
                  <c:v>15.480208333333323</c:v>
                </c:pt>
                <c:pt idx="785">
                  <c:v>13.95</c:v>
                </c:pt>
                <c:pt idx="786">
                  <c:v>13.969791666666666</c:v>
                </c:pt>
                <c:pt idx="787">
                  <c:v>14.754166666666661</c:v>
                </c:pt>
                <c:pt idx="788">
                  <c:v>13.076041666666667</c:v>
                </c:pt>
                <c:pt idx="789">
                  <c:v>11.807291666666663</c:v>
                </c:pt>
                <c:pt idx="790">
                  <c:v>10.902083333333328</c:v>
                </c:pt>
                <c:pt idx="791">
                  <c:v>10.4125</c:v>
                </c:pt>
                <c:pt idx="792">
                  <c:v>10.417708333333334</c:v>
                </c:pt>
                <c:pt idx="793">
                  <c:v>10.706250000000001</c:v>
                </c:pt>
                <c:pt idx="794">
                  <c:v>10.903124999999999</c:v>
                </c:pt>
                <c:pt idx="795">
                  <c:v>10.62916666666667</c:v>
                </c:pt>
                <c:pt idx="796">
                  <c:v>9.9093750000000007</c:v>
                </c:pt>
                <c:pt idx="797">
                  <c:v>9.8031249999999996</c:v>
                </c:pt>
                <c:pt idx="798">
                  <c:v>9.6833333333333389</c:v>
                </c:pt>
                <c:pt idx="799">
                  <c:v>10.073958333333323</c:v>
                </c:pt>
                <c:pt idx="800">
                  <c:v>10.842708333333334</c:v>
                </c:pt>
                <c:pt idx="801">
                  <c:v>11.372916666666674</c:v>
                </c:pt>
                <c:pt idx="802">
                  <c:v>11.339583333333332</c:v>
                </c:pt>
                <c:pt idx="803">
                  <c:v>11.422916666666664</c:v>
                </c:pt>
                <c:pt idx="804">
                  <c:v>11.241666666666655</c:v>
                </c:pt>
                <c:pt idx="805">
                  <c:v>10.49375</c:v>
                </c:pt>
                <c:pt idx="806">
                  <c:v>10.936458333333334</c:v>
                </c:pt>
                <c:pt idx="807">
                  <c:v>10.376041666666667</c:v>
                </c:pt>
                <c:pt idx="808">
                  <c:v>10.061458333333333</c:v>
                </c:pt>
                <c:pt idx="809">
                  <c:v>9.1322916666666618</c:v>
                </c:pt>
                <c:pt idx="810">
                  <c:v>8.6656250000000004</c:v>
                </c:pt>
                <c:pt idx="811">
                  <c:v>8.9406250000000007</c:v>
                </c:pt>
                <c:pt idx="812">
                  <c:v>9.7510416666666639</c:v>
                </c:pt>
                <c:pt idx="813">
                  <c:v>10.139583333333333</c:v>
                </c:pt>
                <c:pt idx="814">
                  <c:v>10.297916666666666</c:v>
                </c:pt>
                <c:pt idx="815">
                  <c:v>10.486458333333339</c:v>
                </c:pt>
                <c:pt idx="816">
                  <c:v>10.178125</c:v>
                </c:pt>
                <c:pt idx="817">
                  <c:v>8.6385416666666686</c:v>
                </c:pt>
                <c:pt idx="818">
                  <c:v>7.7177083333333343</c:v>
                </c:pt>
                <c:pt idx="819">
                  <c:v>7.6687500000000002</c:v>
                </c:pt>
                <c:pt idx="820">
                  <c:v>7.8302083333333341</c:v>
                </c:pt>
                <c:pt idx="821">
                  <c:v>7.5343749999999998</c:v>
                </c:pt>
                <c:pt idx="822">
                  <c:v>7.6166666666666663</c:v>
                </c:pt>
                <c:pt idx="823">
                  <c:v>7.6552083333333343</c:v>
                </c:pt>
                <c:pt idx="824">
                  <c:v>8.109375</c:v>
                </c:pt>
                <c:pt idx="825">
                  <c:v>7.9302083333333364</c:v>
                </c:pt>
                <c:pt idx="826">
                  <c:v>8.2541666666666682</c:v>
                </c:pt>
                <c:pt idx="827">
                  <c:v>8.6458333333333233</c:v>
                </c:pt>
                <c:pt idx="828">
                  <c:v>8.7520833333333261</c:v>
                </c:pt>
                <c:pt idx="829">
                  <c:v>8.6822916666666696</c:v>
                </c:pt>
                <c:pt idx="830">
                  <c:v>8.0729166666666679</c:v>
                </c:pt>
                <c:pt idx="831">
                  <c:v>7.09375</c:v>
                </c:pt>
                <c:pt idx="832">
                  <c:v>6.4864583333333314</c:v>
                </c:pt>
                <c:pt idx="833">
                  <c:v>6.1770833333333348</c:v>
                </c:pt>
                <c:pt idx="834">
                  <c:v>5.616666666666668</c:v>
                </c:pt>
                <c:pt idx="835">
                  <c:v>5.361458333333335</c:v>
                </c:pt>
                <c:pt idx="836">
                  <c:v>5.9583333333333384</c:v>
                </c:pt>
                <c:pt idx="837">
                  <c:v>6.0864583333333391</c:v>
                </c:pt>
                <c:pt idx="838">
                  <c:v>6.1416666666666657</c:v>
                </c:pt>
                <c:pt idx="839">
                  <c:v>5.0208333333333348</c:v>
                </c:pt>
                <c:pt idx="840">
                  <c:v>4.6239583333333369</c:v>
                </c:pt>
                <c:pt idx="841">
                  <c:v>4.7062499999999998</c:v>
                </c:pt>
                <c:pt idx="842">
                  <c:v>3.9833333333333361</c:v>
                </c:pt>
                <c:pt idx="843">
                  <c:v>3.5541666666666658</c:v>
                </c:pt>
                <c:pt idx="844">
                  <c:v>3.5770833333333356</c:v>
                </c:pt>
                <c:pt idx="845">
                  <c:v>4.526041666666667</c:v>
                </c:pt>
                <c:pt idx="846">
                  <c:v>3.980208333333334</c:v>
                </c:pt>
                <c:pt idx="847">
                  <c:v>3.7822916666666679</c:v>
                </c:pt>
                <c:pt idx="848">
                  <c:v>3.55</c:v>
                </c:pt>
                <c:pt idx="849">
                  <c:v>4.4041666666666703</c:v>
                </c:pt>
                <c:pt idx="850">
                  <c:v>4.1895833333333341</c:v>
                </c:pt>
                <c:pt idx="851">
                  <c:v>3.7854166666666695</c:v>
                </c:pt>
                <c:pt idx="852">
                  <c:v>3.890625</c:v>
                </c:pt>
                <c:pt idx="853">
                  <c:v>4.8406250000000002</c:v>
                </c:pt>
                <c:pt idx="854">
                  <c:v>5.2864583333333348</c:v>
                </c:pt>
                <c:pt idx="855">
                  <c:v>5.0604166666666748</c:v>
                </c:pt>
                <c:pt idx="856">
                  <c:v>6.4802083333333407</c:v>
                </c:pt>
                <c:pt idx="857">
                  <c:v>7.0250000000000101</c:v>
                </c:pt>
                <c:pt idx="858">
                  <c:v>6.8583333333333316</c:v>
                </c:pt>
                <c:pt idx="859">
                  <c:v>5.4354166666666677</c:v>
                </c:pt>
                <c:pt idx="860">
                  <c:v>4.1135416666666647</c:v>
                </c:pt>
                <c:pt idx="861">
                  <c:v>4.1030927835051525</c:v>
                </c:pt>
                <c:pt idx="862">
                  <c:v>4.1572916666666675</c:v>
                </c:pt>
                <c:pt idx="863">
                  <c:v>3.8072916666666696</c:v>
                </c:pt>
                <c:pt idx="864">
                  <c:v>4.1520833333333362</c:v>
                </c:pt>
                <c:pt idx="865">
                  <c:v>5.9031250000000002</c:v>
                </c:pt>
                <c:pt idx="866">
                  <c:v>5.9510416666666641</c:v>
                </c:pt>
                <c:pt idx="867">
                  <c:v>6.2</c:v>
                </c:pt>
                <c:pt idx="868">
                  <c:v>5.1729166666666684</c:v>
                </c:pt>
                <c:pt idx="869">
                  <c:v>4.2947916666666703</c:v>
                </c:pt>
                <c:pt idx="870">
                  <c:v>4.5531249999999996</c:v>
                </c:pt>
                <c:pt idx="871">
                  <c:v>3.8406250000000002</c:v>
                </c:pt>
                <c:pt idx="872">
                  <c:v>3.8895833333333365</c:v>
                </c:pt>
                <c:pt idx="873">
                  <c:v>3.7531249999999998</c:v>
                </c:pt>
                <c:pt idx="874">
                  <c:v>3.8875000000000002</c:v>
                </c:pt>
                <c:pt idx="875">
                  <c:v>3.0593750000000002</c:v>
                </c:pt>
                <c:pt idx="876">
                  <c:v>2.7708333333333317</c:v>
                </c:pt>
                <c:pt idx="877">
                  <c:v>2.5489583333333323</c:v>
                </c:pt>
                <c:pt idx="878">
                  <c:v>2.4114583333333384</c:v>
                </c:pt>
                <c:pt idx="879">
                  <c:v>2.2489583333333281</c:v>
                </c:pt>
                <c:pt idx="880">
                  <c:v>2.1239583333333298</c:v>
                </c:pt>
                <c:pt idx="881">
                  <c:v>2.09375</c:v>
                </c:pt>
                <c:pt idx="882">
                  <c:v>2.0010416666666666</c:v>
                </c:pt>
                <c:pt idx="883">
                  <c:v>1.934375</c:v>
                </c:pt>
                <c:pt idx="884">
                  <c:v>1.814583333333335</c:v>
                </c:pt>
                <c:pt idx="885">
                  <c:v>1.8</c:v>
                </c:pt>
                <c:pt idx="886">
                  <c:v>1.7364583333333312</c:v>
                </c:pt>
                <c:pt idx="887">
                  <c:v>1.6697916666666657</c:v>
                </c:pt>
                <c:pt idx="888">
                  <c:v>1.6</c:v>
                </c:pt>
                <c:pt idx="889">
                  <c:v>1.6</c:v>
                </c:pt>
                <c:pt idx="890">
                  <c:v>1.5489583333333332</c:v>
                </c:pt>
                <c:pt idx="891">
                  <c:v>1.5</c:v>
                </c:pt>
                <c:pt idx="892">
                  <c:v>1.4989583333333334</c:v>
                </c:pt>
                <c:pt idx="893">
                  <c:v>1.4520833333333352</c:v>
                </c:pt>
                <c:pt idx="894">
                  <c:v>1.3843749999999999</c:v>
                </c:pt>
                <c:pt idx="895">
                  <c:v>1.3041666666666647</c:v>
                </c:pt>
                <c:pt idx="896">
                  <c:v>1.3</c:v>
                </c:pt>
                <c:pt idx="897">
                  <c:v>1.3</c:v>
                </c:pt>
                <c:pt idx="898">
                  <c:v>1.2885416666666651</c:v>
                </c:pt>
                <c:pt idx="899">
                  <c:v>1.2229166666666684</c:v>
                </c:pt>
                <c:pt idx="900">
                  <c:v>1.2</c:v>
                </c:pt>
                <c:pt idx="901">
                  <c:v>1.1937500000000001</c:v>
                </c:pt>
                <c:pt idx="902">
                  <c:v>1.1177083333333317</c:v>
                </c:pt>
                <c:pt idx="903">
                  <c:v>1.1000000000000001</c:v>
                </c:pt>
                <c:pt idx="904">
                  <c:v>1.1000000000000001</c:v>
                </c:pt>
                <c:pt idx="905">
                  <c:v>1.1010416666666651</c:v>
                </c:pt>
                <c:pt idx="906">
                  <c:v>1.1000000000000001</c:v>
                </c:pt>
                <c:pt idx="907">
                  <c:v>1.0979166666666651</c:v>
                </c:pt>
                <c:pt idx="908">
                  <c:v>1.0833333333333324</c:v>
                </c:pt>
                <c:pt idx="909">
                  <c:v>1.0364583333333328</c:v>
                </c:pt>
                <c:pt idx="910">
                  <c:v>1.0125</c:v>
                </c:pt>
                <c:pt idx="911">
                  <c:v>1.0020833333333334</c:v>
                </c:pt>
                <c:pt idx="912">
                  <c:v>1.0010416666666666</c:v>
                </c:pt>
                <c:pt idx="913">
                  <c:v>1</c:v>
                </c:pt>
                <c:pt idx="914">
                  <c:v>1</c:v>
                </c:pt>
                <c:pt idx="915">
                  <c:v>1</c:v>
                </c:pt>
                <c:pt idx="916">
                  <c:v>1</c:v>
                </c:pt>
                <c:pt idx="917">
                  <c:v>1</c:v>
                </c:pt>
                <c:pt idx="918">
                  <c:v>1</c:v>
                </c:pt>
                <c:pt idx="919">
                  <c:v>1</c:v>
                </c:pt>
                <c:pt idx="920">
                  <c:v>1</c:v>
                </c:pt>
                <c:pt idx="921">
                  <c:v>0.96354166666666818</c:v>
                </c:pt>
                <c:pt idx="922">
                  <c:v>0.85624999999999829</c:v>
                </c:pt>
                <c:pt idx="923">
                  <c:v>0.79999999999999849</c:v>
                </c:pt>
                <c:pt idx="924">
                  <c:v>0.79999999999999849</c:v>
                </c:pt>
                <c:pt idx="925">
                  <c:v>0.79999999999999849</c:v>
                </c:pt>
                <c:pt idx="926">
                  <c:v>0.79062499999999902</c:v>
                </c:pt>
                <c:pt idx="927">
                  <c:v>0.5833333333333337</c:v>
                </c:pt>
                <c:pt idx="928">
                  <c:v>0.50937500000000002</c:v>
                </c:pt>
                <c:pt idx="929">
                  <c:v>0.52916666666666712</c:v>
                </c:pt>
                <c:pt idx="930">
                  <c:v>0.59791666666666765</c:v>
                </c:pt>
                <c:pt idx="931">
                  <c:v>0.60000000000000098</c:v>
                </c:pt>
                <c:pt idx="932">
                  <c:v>0.60000000000000098</c:v>
                </c:pt>
                <c:pt idx="933">
                  <c:v>0.60000000000000098</c:v>
                </c:pt>
                <c:pt idx="934">
                  <c:v>0.6239583333333345</c:v>
                </c:pt>
                <c:pt idx="935">
                  <c:v>0.67083333333333428</c:v>
                </c:pt>
                <c:pt idx="936">
                  <c:v>0.60520833333333424</c:v>
                </c:pt>
                <c:pt idx="937">
                  <c:v>0.66562500000000135</c:v>
                </c:pt>
                <c:pt idx="938">
                  <c:v>0.73333333333333306</c:v>
                </c:pt>
                <c:pt idx="939">
                  <c:v>0.79687499999999867</c:v>
                </c:pt>
                <c:pt idx="940">
                  <c:v>0.79999999999999849</c:v>
                </c:pt>
                <c:pt idx="941">
                  <c:v>0.79999999999999849</c:v>
                </c:pt>
                <c:pt idx="942">
                  <c:v>0.79999999999999849</c:v>
                </c:pt>
                <c:pt idx="943">
                  <c:v>0.79999999999999849</c:v>
                </c:pt>
                <c:pt idx="944">
                  <c:v>0.79999999999999849</c:v>
                </c:pt>
                <c:pt idx="945">
                  <c:v>0.78541666666666599</c:v>
                </c:pt>
                <c:pt idx="946">
                  <c:v>0.70000000000000118</c:v>
                </c:pt>
                <c:pt idx="947">
                  <c:v>0.703125000000001</c:v>
                </c:pt>
                <c:pt idx="948">
                  <c:v>0.73645833333333288</c:v>
                </c:pt>
                <c:pt idx="949">
                  <c:v>0.71458333333333457</c:v>
                </c:pt>
                <c:pt idx="950">
                  <c:v>0.63125000000000087</c:v>
                </c:pt>
                <c:pt idx="951">
                  <c:v>0.60000000000000098</c:v>
                </c:pt>
                <c:pt idx="952">
                  <c:v>0.60000000000000098</c:v>
                </c:pt>
                <c:pt idx="953">
                  <c:v>0.60000000000000098</c:v>
                </c:pt>
                <c:pt idx="954">
                  <c:v>0.59166666666666756</c:v>
                </c:pt>
                <c:pt idx="955">
                  <c:v>0.55937499999999996</c:v>
                </c:pt>
                <c:pt idx="956">
                  <c:v>0.5</c:v>
                </c:pt>
                <c:pt idx="957">
                  <c:v>0.5</c:v>
                </c:pt>
                <c:pt idx="958">
                  <c:v>0.5</c:v>
                </c:pt>
                <c:pt idx="959">
                  <c:v>0.5</c:v>
                </c:pt>
                <c:pt idx="960">
                  <c:v>0.40937499999999921</c:v>
                </c:pt>
                <c:pt idx="961">
                  <c:v>0.37916666666666626</c:v>
                </c:pt>
                <c:pt idx="962">
                  <c:v>0.39895833333333264</c:v>
                </c:pt>
                <c:pt idx="963">
                  <c:v>0.35416666666666652</c:v>
                </c:pt>
                <c:pt idx="964">
                  <c:v>0.3</c:v>
                </c:pt>
                <c:pt idx="965">
                  <c:v>0.17916666666666656</c:v>
                </c:pt>
                <c:pt idx="966">
                  <c:v>9.2708333333333171E-2</c:v>
                </c:pt>
                <c:pt idx="967">
                  <c:v>0</c:v>
                </c:pt>
                <c:pt idx="968">
                  <c:v>0</c:v>
                </c:pt>
                <c:pt idx="969">
                  <c:v>-1.3541666666666667E-2</c:v>
                </c:pt>
                <c:pt idx="970">
                  <c:v>-9.9999999999999811E-2</c:v>
                </c:pt>
                <c:pt idx="971">
                  <c:v>-9.9999999999999811E-2</c:v>
                </c:pt>
                <c:pt idx="972">
                  <c:v>-3.125E-2</c:v>
                </c:pt>
                <c:pt idx="973">
                  <c:v>0</c:v>
                </c:pt>
                <c:pt idx="974">
                  <c:v>-6.9791666666666585E-2</c:v>
                </c:pt>
                <c:pt idx="975">
                  <c:v>-9.9999999999999811E-2</c:v>
                </c:pt>
                <c:pt idx="976">
                  <c:v>-9.6874999999999822E-2</c:v>
                </c:pt>
                <c:pt idx="977">
                  <c:v>-9.8958333333333148E-2</c:v>
                </c:pt>
                <c:pt idx="978">
                  <c:v>-9.8958333333333148E-2</c:v>
                </c:pt>
                <c:pt idx="979">
                  <c:v>-0.10208333333333314</c:v>
                </c:pt>
                <c:pt idx="980">
                  <c:v>-0.13437499999999999</c:v>
                </c:pt>
                <c:pt idx="981">
                  <c:v>-0.13541666666666652</c:v>
                </c:pt>
                <c:pt idx="982">
                  <c:v>-7.49999999999999E-2</c:v>
                </c:pt>
                <c:pt idx="983">
                  <c:v>-5.5208333333333304E-2</c:v>
                </c:pt>
                <c:pt idx="984">
                  <c:v>-3.4375000000000003E-2</c:v>
                </c:pt>
                <c:pt idx="985">
                  <c:v>-1.4583333333333335E-2</c:v>
                </c:pt>
                <c:pt idx="986">
                  <c:v>-2.0833333333333333E-3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2.2916666666666669E-2</c:v>
                </c:pt>
                <c:pt idx="992">
                  <c:v>0</c:v>
                </c:pt>
                <c:pt idx="993">
                  <c:v>3.1250000000000002E-3</c:v>
                </c:pt>
                <c:pt idx="994">
                  <c:v>0.1239583333333333</c:v>
                </c:pt>
                <c:pt idx="995">
                  <c:v>0.90927835051546368</c:v>
                </c:pt>
                <c:pt idx="996">
                  <c:v>1.5208333333333333</c:v>
                </c:pt>
                <c:pt idx="997">
                  <c:v>2.3406250000000002</c:v>
                </c:pt>
                <c:pt idx="998">
                  <c:v>2.1437499999999998</c:v>
                </c:pt>
                <c:pt idx="999">
                  <c:v>1.3187500000000001</c:v>
                </c:pt>
                <c:pt idx="1000">
                  <c:v>1.721875</c:v>
                </c:pt>
                <c:pt idx="1001">
                  <c:v>2.2489583333333334</c:v>
                </c:pt>
                <c:pt idx="1002">
                  <c:v>3.0666666666666669</c:v>
                </c:pt>
                <c:pt idx="1003">
                  <c:v>4.0760416666666686</c:v>
                </c:pt>
                <c:pt idx="1004">
                  <c:v>5.5760416666666677</c:v>
                </c:pt>
                <c:pt idx="1005">
                  <c:v>6.453125</c:v>
                </c:pt>
                <c:pt idx="1006">
                  <c:v>6.609375</c:v>
                </c:pt>
                <c:pt idx="1007">
                  <c:v>6.1021052631579016</c:v>
                </c:pt>
                <c:pt idx="1008">
                  <c:v>5.6760416666666673</c:v>
                </c:pt>
                <c:pt idx="1009">
                  <c:v>7.1624999999999996</c:v>
                </c:pt>
                <c:pt idx="1010">
                  <c:v>8.4552083333333314</c:v>
                </c:pt>
                <c:pt idx="1011">
                  <c:v>7.0947916666666684</c:v>
                </c:pt>
                <c:pt idx="1012">
                  <c:v>6.6020833333333329</c:v>
                </c:pt>
                <c:pt idx="1013">
                  <c:v>6.317708333333333</c:v>
                </c:pt>
                <c:pt idx="1014">
                  <c:v>6.9489583333333336</c:v>
                </c:pt>
                <c:pt idx="1015">
                  <c:v>6.3562500000000002</c:v>
                </c:pt>
                <c:pt idx="1016">
                  <c:v>3.8125</c:v>
                </c:pt>
                <c:pt idx="1017">
                  <c:v>2.7822916666666657</c:v>
                </c:pt>
                <c:pt idx="1018">
                  <c:v>2.671875</c:v>
                </c:pt>
                <c:pt idx="1019">
                  <c:v>3.8031250000000001</c:v>
                </c:pt>
                <c:pt idx="1020">
                  <c:v>4.7229166666666682</c:v>
                </c:pt>
                <c:pt idx="1021">
                  <c:v>5.6156249999999996</c:v>
                </c:pt>
                <c:pt idx="1022">
                  <c:v>6.580208333333335</c:v>
                </c:pt>
                <c:pt idx="1023">
                  <c:v>7.5354166666666673</c:v>
                </c:pt>
                <c:pt idx="1024">
                  <c:v>8.46875</c:v>
                </c:pt>
                <c:pt idx="1025">
                  <c:v>9.1239583333333325</c:v>
                </c:pt>
                <c:pt idx="1026">
                  <c:v>9.6416666666666693</c:v>
                </c:pt>
                <c:pt idx="1027">
                  <c:v>9.6697916666666668</c:v>
                </c:pt>
                <c:pt idx="1028">
                  <c:v>8.3208333333333329</c:v>
                </c:pt>
                <c:pt idx="1029">
                  <c:v>7.375</c:v>
                </c:pt>
                <c:pt idx="1030">
                  <c:v>7.908333333333335</c:v>
                </c:pt>
                <c:pt idx="1031">
                  <c:v>8.8333333333333339</c:v>
                </c:pt>
                <c:pt idx="1032">
                  <c:v>9.2708333333333357</c:v>
                </c:pt>
                <c:pt idx="1033">
                  <c:v>9.2968750000000053</c:v>
                </c:pt>
                <c:pt idx="1034">
                  <c:v>9.0906249999999993</c:v>
                </c:pt>
                <c:pt idx="1035">
                  <c:v>7.4510416666666686</c:v>
                </c:pt>
                <c:pt idx="1036">
                  <c:v>5.4708333333333385</c:v>
                </c:pt>
                <c:pt idx="1037">
                  <c:v>4.9177083333333353</c:v>
                </c:pt>
                <c:pt idx="1038">
                  <c:v>5.4760416666666671</c:v>
                </c:pt>
                <c:pt idx="1039">
                  <c:v>6.7</c:v>
                </c:pt>
                <c:pt idx="1040">
                  <c:v>8.1270833333333332</c:v>
                </c:pt>
                <c:pt idx="1041">
                  <c:v>8.8989583333333329</c:v>
                </c:pt>
                <c:pt idx="1042">
                  <c:v>9.34375</c:v>
                </c:pt>
                <c:pt idx="1043">
                  <c:v>10.083333333333332</c:v>
                </c:pt>
                <c:pt idx="1044">
                  <c:v>10.42395833333334</c:v>
                </c:pt>
                <c:pt idx="1045">
                  <c:v>10.254166666666665</c:v>
                </c:pt>
                <c:pt idx="1046">
                  <c:v>9.5604166666666703</c:v>
                </c:pt>
                <c:pt idx="1047">
                  <c:v>9.5656250000000007</c:v>
                </c:pt>
                <c:pt idx="1048">
                  <c:v>8.8385416666666625</c:v>
                </c:pt>
                <c:pt idx="1049">
                  <c:v>8.0145833333333396</c:v>
                </c:pt>
                <c:pt idx="1050">
                  <c:v>8.9645833333333371</c:v>
                </c:pt>
                <c:pt idx="1051">
                  <c:v>9.8989583333333293</c:v>
                </c:pt>
                <c:pt idx="1052">
                  <c:v>10.877083333333331</c:v>
                </c:pt>
                <c:pt idx="1053">
                  <c:v>10.155208333333333</c:v>
                </c:pt>
                <c:pt idx="1054">
                  <c:v>10.647916666666665</c:v>
                </c:pt>
                <c:pt idx="1055">
                  <c:v>11.58041237113402</c:v>
                </c:pt>
                <c:pt idx="1056">
                  <c:v>11.65</c:v>
                </c:pt>
                <c:pt idx="1057">
                  <c:v>11.771875</c:v>
                </c:pt>
                <c:pt idx="1058">
                  <c:v>11.11145833333333</c:v>
                </c:pt>
                <c:pt idx="1059">
                  <c:v>11.237500000000001</c:v>
                </c:pt>
                <c:pt idx="1060">
                  <c:v>11.475</c:v>
                </c:pt>
                <c:pt idx="1061">
                  <c:v>10.377083333333326</c:v>
                </c:pt>
                <c:pt idx="1062">
                  <c:v>10.829166666666664</c:v>
                </c:pt>
                <c:pt idx="1063">
                  <c:v>12.114583333333337</c:v>
                </c:pt>
                <c:pt idx="1064">
                  <c:v>12.797916666666664</c:v>
                </c:pt>
                <c:pt idx="1065">
                  <c:v>11.7125</c:v>
                </c:pt>
                <c:pt idx="1066">
                  <c:v>10.582291666666674</c:v>
                </c:pt>
                <c:pt idx="1067">
                  <c:v>12.106249999999999</c:v>
                </c:pt>
                <c:pt idx="1068">
                  <c:v>13.49375</c:v>
                </c:pt>
                <c:pt idx="1069">
                  <c:v>14.077083333333322</c:v>
                </c:pt>
                <c:pt idx="1070">
                  <c:v>13.94375</c:v>
                </c:pt>
                <c:pt idx="1071">
                  <c:v>14.007291666666662</c:v>
                </c:pt>
                <c:pt idx="1072">
                  <c:v>14.465624999999999</c:v>
                </c:pt>
                <c:pt idx="1073">
                  <c:v>13.043749999999999</c:v>
                </c:pt>
                <c:pt idx="1074">
                  <c:v>11.98020833333333</c:v>
                </c:pt>
                <c:pt idx="1075">
                  <c:v>12.085416666666662</c:v>
                </c:pt>
                <c:pt idx="1076">
                  <c:v>12.101041666666662</c:v>
                </c:pt>
                <c:pt idx="1077">
                  <c:v>12.061458333333327</c:v>
                </c:pt>
                <c:pt idx="1078">
                  <c:v>12.601041666666669</c:v>
                </c:pt>
                <c:pt idx="1079">
                  <c:v>13.168749999999999</c:v>
                </c:pt>
                <c:pt idx="1080">
                  <c:v>14.007291666666662</c:v>
                </c:pt>
                <c:pt idx="1081">
                  <c:v>14.074999999999999</c:v>
                </c:pt>
                <c:pt idx="1082">
                  <c:v>13.126041666666664</c:v>
                </c:pt>
                <c:pt idx="1083">
                  <c:v>12.102083333333331</c:v>
                </c:pt>
                <c:pt idx="1084">
                  <c:v>11.95833333333333</c:v>
                </c:pt>
                <c:pt idx="1085">
                  <c:v>12.661458333333323</c:v>
                </c:pt>
                <c:pt idx="1086">
                  <c:v>13.996874999999999</c:v>
                </c:pt>
                <c:pt idx="1087">
                  <c:v>13.776041666666663</c:v>
                </c:pt>
                <c:pt idx="1088">
                  <c:v>12.844791666666666</c:v>
                </c:pt>
                <c:pt idx="1089">
                  <c:v>11.830208333333337</c:v>
                </c:pt>
                <c:pt idx="1090">
                  <c:v>12.303125</c:v>
                </c:pt>
                <c:pt idx="1091">
                  <c:v>13.898958333333331</c:v>
                </c:pt>
                <c:pt idx="1092">
                  <c:v>14.577083333333327</c:v>
                </c:pt>
                <c:pt idx="1093">
                  <c:v>14.815625000000001</c:v>
                </c:pt>
                <c:pt idx="1094">
                  <c:v>13.482291666666663</c:v>
                </c:pt>
                <c:pt idx="1095">
                  <c:v>11.551041666666668</c:v>
                </c:pt>
                <c:pt idx="1096">
                  <c:v>10.871874999999999</c:v>
                </c:pt>
                <c:pt idx="1097">
                  <c:v>10.203125</c:v>
                </c:pt>
                <c:pt idx="1098">
                  <c:v>11.036458333333336</c:v>
                </c:pt>
                <c:pt idx="1099">
                  <c:v>12.010416666666663</c:v>
                </c:pt>
                <c:pt idx="1100">
                  <c:v>13.259375</c:v>
                </c:pt>
                <c:pt idx="1101">
                  <c:v>14.43125</c:v>
                </c:pt>
                <c:pt idx="1102">
                  <c:v>14.1875</c:v>
                </c:pt>
                <c:pt idx="1103">
                  <c:v>14.426041666666663</c:v>
                </c:pt>
                <c:pt idx="1104">
                  <c:v>15.123958333333329</c:v>
                </c:pt>
                <c:pt idx="1105">
                  <c:v>15.08541666666666</c:v>
                </c:pt>
                <c:pt idx="1106">
                  <c:v>14.671875</c:v>
                </c:pt>
                <c:pt idx="1107">
                  <c:v>14.954166666666666</c:v>
                </c:pt>
                <c:pt idx="1108">
                  <c:v>14.59166666666666</c:v>
                </c:pt>
                <c:pt idx="1109">
                  <c:v>13.5</c:v>
                </c:pt>
                <c:pt idx="1110">
                  <c:v>13.783333333333337</c:v>
                </c:pt>
                <c:pt idx="1111">
                  <c:v>14.136458333333325</c:v>
                </c:pt>
                <c:pt idx="1112">
                  <c:v>13.484375</c:v>
                </c:pt>
                <c:pt idx="1113">
                  <c:v>13.64583333333333</c:v>
                </c:pt>
                <c:pt idx="1114">
                  <c:v>13.384375</c:v>
                </c:pt>
                <c:pt idx="1115">
                  <c:v>12.731249999999999</c:v>
                </c:pt>
                <c:pt idx="1116">
                  <c:v>11.95833333333332</c:v>
                </c:pt>
                <c:pt idx="1117">
                  <c:v>11.580208333333326</c:v>
                </c:pt>
                <c:pt idx="1118">
                  <c:v>11.668749999999999</c:v>
                </c:pt>
                <c:pt idx="1119">
                  <c:v>11.246874999999999</c:v>
                </c:pt>
                <c:pt idx="1120">
                  <c:v>11.746874999999999</c:v>
                </c:pt>
                <c:pt idx="1121">
                  <c:v>12.723958333333329</c:v>
                </c:pt>
                <c:pt idx="1122">
                  <c:v>13.308333333333328</c:v>
                </c:pt>
                <c:pt idx="1123">
                  <c:v>13.032291666666664</c:v>
                </c:pt>
                <c:pt idx="1124">
                  <c:v>11.92395833333331</c:v>
                </c:pt>
                <c:pt idx="1125">
                  <c:v>11.501041666666675</c:v>
                </c:pt>
                <c:pt idx="1126">
                  <c:v>12.327083333333329</c:v>
                </c:pt>
                <c:pt idx="1127">
                  <c:v>13.119587628865983</c:v>
                </c:pt>
                <c:pt idx="1128">
                  <c:v>14.007291666666669</c:v>
                </c:pt>
                <c:pt idx="1129">
                  <c:v>14.478125</c:v>
                </c:pt>
                <c:pt idx="1130">
                  <c:v>14.295833333333322</c:v>
                </c:pt>
                <c:pt idx="1131">
                  <c:v>15.036458333333336</c:v>
                </c:pt>
                <c:pt idx="1132">
                  <c:v>14.770833333333321</c:v>
                </c:pt>
                <c:pt idx="1133">
                  <c:v>13.891666666666659</c:v>
                </c:pt>
                <c:pt idx="1134">
                  <c:v>13.030208333333334</c:v>
                </c:pt>
                <c:pt idx="1135">
                  <c:v>12.094791666666666</c:v>
                </c:pt>
                <c:pt idx="1136">
                  <c:v>12.714583333333335</c:v>
                </c:pt>
                <c:pt idx="1137">
                  <c:v>13.442708333333334</c:v>
                </c:pt>
                <c:pt idx="1138">
                  <c:v>13.758333333333333</c:v>
                </c:pt>
                <c:pt idx="1139">
                  <c:v>14.246874999999999</c:v>
                </c:pt>
                <c:pt idx="1140">
                  <c:v>14.0625</c:v>
                </c:pt>
                <c:pt idx="1141">
                  <c:v>13.3</c:v>
                </c:pt>
                <c:pt idx="1142">
                  <c:v>13.734375</c:v>
                </c:pt>
                <c:pt idx="1143">
                  <c:v>14.920833333333325</c:v>
                </c:pt>
                <c:pt idx="1144">
                  <c:v>15.38229166666666</c:v>
                </c:pt>
                <c:pt idx="1145">
                  <c:v>14.574999999999999</c:v>
                </c:pt>
                <c:pt idx="1146">
                  <c:v>14.701041666666661</c:v>
                </c:pt>
                <c:pt idx="1147">
                  <c:v>15.959375</c:v>
                </c:pt>
                <c:pt idx="1148">
                  <c:v>16.477083333333329</c:v>
                </c:pt>
                <c:pt idx="1149">
                  <c:v>17.337499999999999</c:v>
                </c:pt>
                <c:pt idx="1150">
                  <c:v>17.358333333333331</c:v>
                </c:pt>
                <c:pt idx="1151">
                  <c:v>17.359375</c:v>
                </c:pt>
                <c:pt idx="1152">
                  <c:v>15.623958333333327</c:v>
                </c:pt>
                <c:pt idx="1153">
                  <c:v>13.643750000000001</c:v>
                </c:pt>
                <c:pt idx="1154">
                  <c:v>13.43854166666666</c:v>
                </c:pt>
                <c:pt idx="1155">
                  <c:v>12.441666666666665</c:v>
                </c:pt>
                <c:pt idx="1156">
                  <c:v>11.828125</c:v>
                </c:pt>
                <c:pt idx="1157">
                  <c:v>12.139583333333325</c:v>
                </c:pt>
                <c:pt idx="1158">
                  <c:v>12.892708333333331</c:v>
                </c:pt>
                <c:pt idx="1159">
                  <c:v>13.764583333333325</c:v>
                </c:pt>
                <c:pt idx="1160">
                  <c:v>14.416666666666666</c:v>
                </c:pt>
                <c:pt idx="1161">
                  <c:v>14.487500000000001</c:v>
                </c:pt>
                <c:pt idx="1162">
                  <c:v>13.116666666666655</c:v>
                </c:pt>
                <c:pt idx="1163">
                  <c:v>12.802083333333334</c:v>
                </c:pt>
                <c:pt idx="1164">
                  <c:v>11.697916666666664</c:v>
                </c:pt>
                <c:pt idx="1165">
                  <c:v>11.922916666666675</c:v>
                </c:pt>
                <c:pt idx="1166">
                  <c:v>13.567708333333329</c:v>
                </c:pt>
                <c:pt idx="1167">
                  <c:v>14.423958333333326</c:v>
                </c:pt>
                <c:pt idx="1168">
                  <c:v>14.153124999999999</c:v>
                </c:pt>
                <c:pt idx="1169">
                  <c:v>13.703125</c:v>
                </c:pt>
                <c:pt idx="1170">
                  <c:v>13.035416666666665</c:v>
                </c:pt>
                <c:pt idx="1171">
                  <c:v>11.61875</c:v>
                </c:pt>
                <c:pt idx="1172">
                  <c:v>11.394791666666658</c:v>
                </c:pt>
                <c:pt idx="1173">
                  <c:v>12.045833333333325</c:v>
                </c:pt>
                <c:pt idx="1174">
                  <c:v>12.2875</c:v>
                </c:pt>
                <c:pt idx="1175">
                  <c:v>10.96666666666666</c:v>
                </c:pt>
                <c:pt idx="1176">
                  <c:v>10.981249999999999</c:v>
                </c:pt>
                <c:pt idx="1177">
                  <c:v>11.140625</c:v>
                </c:pt>
                <c:pt idx="1178">
                  <c:v>11.217708333333327</c:v>
                </c:pt>
                <c:pt idx="1179">
                  <c:v>10.822916666666664</c:v>
                </c:pt>
                <c:pt idx="1180">
                  <c:v>10.24375</c:v>
                </c:pt>
                <c:pt idx="1181">
                  <c:v>10.396875</c:v>
                </c:pt>
                <c:pt idx="1182">
                  <c:v>11.198958333333332</c:v>
                </c:pt>
                <c:pt idx="1183">
                  <c:v>11.87083333333333</c:v>
                </c:pt>
                <c:pt idx="1184">
                  <c:v>12.222916666666663</c:v>
                </c:pt>
                <c:pt idx="1185">
                  <c:v>11.753125000000001</c:v>
                </c:pt>
                <c:pt idx="1186">
                  <c:v>11.668749999999999</c:v>
                </c:pt>
                <c:pt idx="1187">
                  <c:v>11.65</c:v>
                </c:pt>
                <c:pt idx="1188">
                  <c:v>11.692708333333327</c:v>
                </c:pt>
                <c:pt idx="1189">
                  <c:v>11.87708333333333</c:v>
                </c:pt>
                <c:pt idx="1190">
                  <c:v>12.253125000000001</c:v>
                </c:pt>
                <c:pt idx="1191">
                  <c:v>11.90625</c:v>
                </c:pt>
                <c:pt idx="1192">
                  <c:v>11.578125</c:v>
                </c:pt>
                <c:pt idx="1193">
                  <c:v>9.9791666666666679</c:v>
                </c:pt>
                <c:pt idx="1194">
                  <c:v>8.3145833333333385</c:v>
                </c:pt>
                <c:pt idx="1195">
                  <c:v>7.6854166666666677</c:v>
                </c:pt>
                <c:pt idx="1196">
                  <c:v>8.2697916666666682</c:v>
                </c:pt>
                <c:pt idx="1197">
                  <c:v>9.840624999999994</c:v>
                </c:pt>
                <c:pt idx="1198">
                  <c:v>9.0166666666666657</c:v>
                </c:pt>
                <c:pt idx="1199">
                  <c:v>8.2010416666666668</c:v>
                </c:pt>
                <c:pt idx="1200">
                  <c:v>7.1906249999999998</c:v>
                </c:pt>
                <c:pt idx="1201">
                  <c:v>6.078125</c:v>
                </c:pt>
                <c:pt idx="1202">
                  <c:v>5.8104166666666686</c:v>
                </c:pt>
                <c:pt idx="1203">
                  <c:v>5.5989583333333357</c:v>
                </c:pt>
                <c:pt idx="1204">
                  <c:v>6.1593750000000069</c:v>
                </c:pt>
                <c:pt idx="1205">
                  <c:v>6.4874999999999998</c:v>
                </c:pt>
                <c:pt idx="1206">
                  <c:v>5.8729166666666694</c:v>
                </c:pt>
                <c:pt idx="1207">
                  <c:v>5.0291666666666668</c:v>
                </c:pt>
                <c:pt idx="1208">
                  <c:v>4.5302083333333316</c:v>
                </c:pt>
                <c:pt idx="1209">
                  <c:v>4.3114583333333378</c:v>
                </c:pt>
                <c:pt idx="1210">
                  <c:v>5.2604166666666705</c:v>
                </c:pt>
                <c:pt idx="1211">
                  <c:v>5.7468750000000002</c:v>
                </c:pt>
                <c:pt idx="1212">
                  <c:v>6.4031249999999922</c:v>
                </c:pt>
                <c:pt idx="1213">
                  <c:v>6.7458333333333416</c:v>
                </c:pt>
                <c:pt idx="1214">
                  <c:v>6.7760416666666687</c:v>
                </c:pt>
                <c:pt idx="1215">
                  <c:v>6.7302083333333371</c:v>
                </c:pt>
                <c:pt idx="1216">
                  <c:v>7.1322916666666698</c:v>
                </c:pt>
                <c:pt idx="1217">
                  <c:v>7.7520833333333341</c:v>
                </c:pt>
                <c:pt idx="1218">
                  <c:v>7.3583333333333316</c:v>
                </c:pt>
                <c:pt idx="1219">
                  <c:v>6.8552083333333336</c:v>
                </c:pt>
                <c:pt idx="1220">
                  <c:v>6.25</c:v>
                </c:pt>
                <c:pt idx="1221">
                  <c:v>5.9750000000000085</c:v>
                </c:pt>
                <c:pt idx="1222">
                  <c:v>6.0541666666666645</c:v>
                </c:pt>
                <c:pt idx="1223">
                  <c:v>6.6281249999999998</c:v>
                </c:pt>
                <c:pt idx="1224">
                  <c:v>6.109375</c:v>
                </c:pt>
                <c:pt idx="1225">
                  <c:v>5.9604166666666778</c:v>
                </c:pt>
                <c:pt idx="1226">
                  <c:v>6.1375000000000055</c:v>
                </c:pt>
                <c:pt idx="1227">
                  <c:v>6.0833333333333348</c:v>
                </c:pt>
                <c:pt idx="1228">
                  <c:v>4.8885416666666694</c:v>
                </c:pt>
                <c:pt idx="1229">
                  <c:v>3.8989583333333377</c:v>
                </c:pt>
                <c:pt idx="1230">
                  <c:v>3.3343750000000001</c:v>
                </c:pt>
                <c:pt idx="1231">
                  <c:v>3.3520833333333351</c:v>
                </c:pt>
                <c:pt idx="1232">
                  <c:v>3.0437500000000002</c:v>
                </c:pt>
                <c:pt idx="1233">
                  <c:v>2.4239583333333385</c:v>
                </c:pt>
                <c:pt idx="1234">
                  <c:v>2.1072916666666637</c:v>
                </c:pt>
                <c:pt idx="1235">
                  <c:v>2.7489583333333338</c:v>
                </c:pt>
                <c:pt idx="1236">
                  <c:v>3.779166666666665</c:v>
                </c:pt>
                <c:pt idx="1237">
                  <c:v>3.5750000000000002</c:v>
                </c:pt>
                <c:pt idx="1238">
                  <c:v>3.6656249999999999</c:v>
                </c:pt>
                <c:pt idx="1239">
                  <c:v>3.4437500000000001</c:v>
                </c:pt>
                <c:pt idx="1240">
                  <c:v>3.017708333333335</c:v>
                </c:pt>
                <c:pt idx="1241">
                  <c:v>3.1260416666666675</c:v>
                </c:pt>
                <c:pt idx="1242">
                  <c:v>2.7406250000000001</c:v>
                </c:pt>
                <c:pt idx="1243">
                  <c:v>2.859375</c:v>
                </c:pt>
                <c:pt idx="1244">
                  <c:v>2.9906250000000001</c:v>
                </c:pt>
                <c:pt idx="1245">
                  <c:v>3.1635416666666649</c:v>
                </c:pt>
                <c:pt idx="1246">
                  <c:v>2.2312499999999948</c:v>
                </c:pt>
                <c:pt idx="1247">
                  <c:v>2.4333333333333331</c:v>
                </c:pt>
                <c:pt idx="1248">
                  <c:v>2.3135416666666653</c:v>
                </c:pt>
                <c:pt idx="1249">
                  <c:v>3.163541666666664</c:v>
                </c:pt>
                <c:pt idx="1250">
                  <c:v>2.8208333333333324</c:v>
                </c:pt>
                <c:pt idx="1251">
                  <c:v>3.3333333333333317</c:v>
                </c:pt>
                <c:pt idx="1252">
                  <c:v>2.9593750000000001</c:v>
                </c:pt>
                <c:pt idx="1253">
                  <c:v>2.5708333333333311</c:v>
                </c:pt>
                <c:pt idx="1254">
                  <c:v>2.4677083333333352</c:v>
                </c:pt>
                <c:pt idx="1255">
                  <c:v>2.3041666666666698</c:v>
                </c:pt>
                <c:pt idx="1256">
                  <c:v>2.180208333333332</c:v>
                </c:pt>
                <c:pt idx="1257">
                  <c:v>2.0593750000000002</c:v>
                </c:pt>
                <c:pt idx="1258">
                  <c:v>1.8677083333333364</c:v>
                </c:pt>
                <c:pt idx="1259">
                  <c:v>1.8</c:v>
                </c:pt>
                <c:pt idx="1260">
                  <c:v>1.859375</c:v>
                </c:pt>
                <c:pt idx="1261">
                  <c:v>1.8895833333333372</c:v>
                </c:pt>
                <c:pt idx="1262">
                  <c:v>1.8</c:v>
                </c:pt>
                <c:pt idx="1263">
                  <c:v>1.8</c:v>
                </c:pt>
                <c:pt idx="1264">
                  <c:v>1.7385416666666647</c:v>
                </c:pt>
                <c:pt idx="1265">
                  <c:v>1.6260416666666637</c:v>
                </c:pt>
                <c:pt idx="1266">
                  <c:v>1.6</c:v>
                </c:pt>
                <c:pt idx="1267">
                  <c:v>1.6</c:v>
                </c:pt>
                <c:pt idx="1268">
                  <c:v>1.5895833333333309</c:v>
                </c:pt>
                <c:pt idx="1269">
                  <c:v>1.5</c:v>
                </c:pt>
                <c:pt idx="1270">
                  <c:v>1.45625</c:v>
                </c:pt>
                <c:pt idx="1271">
                  <c:v>1.3875</c:v>
                </c:pt>
                <c:pt idx="1272">
                  <c:v>1.3302083333333321</c:v>
                </c:pt>
                <c:pt idx="1273">
                  <c:v>1.3</c:v>
                </c:pt>
                <c:pt idx="1274">
                  <c:v>1.2927083333333318</c:v>
                </c:pt>
                <c:pt idx="1275">
                  <c:v>1.221875</c:v>
                </c:pt>
                <c:pt idx="1276">
                  <c:v>1.2083333333333348</c:v>
                </c:pt>
                <c:pt idx="1277">
                  <c:v>1.2010416666666686</c:v>
                </c:pt>
                <c:pt idx="1278">
                  <c:v>1.2010416666666686</c:v>
                </c:pt>
                <c:pt idx="1279">
                  <c:v>1.203125</c:v>
                </c:pt>
                <c:pt idx="1280">
                  <c:v>1.1229166666666648</c:v>
                </c:pt>
                <c:pt idx="1281">
                  <c:v>1.1000000000000001</c:v>
                </c:pt>
                <c:pt idx="1282">
                  <c:v>1.1000000000000001</c:v>
                </c:pt>
                <c:pt idx="1283">
                  <c:v>1.1000000000000001</c:v>
                </c:pt>
                <c:pt idx="1284">
                  <c:v>1.1000000000000001</c:v>
                </c:pt>
                <c:pt idx="1285">
                  <c:v>1.1000000000000001</c:v>
                </c:pt>
                <c:pt idx="1286">
                  <c:v>1.1000000000000001</c:v>
                </c:pt>
                <c:pt idx="1287">
                  <c:v>1.1000000000000001</c:v>
                </c:pt>
                <c:pt idx="1288">
                  <c:v>1.1000000000000001</c:v>
                </c:pt>
                <c:pt idx="1289">
                  <c:v>1.1000000000000001</c:v>
                </c:pt>
                <c:pt idx="1290">
                  <c:v>1.0625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1</c:v>
                </c:pt>
                <c:pt idx="1295">
                  <c:v>1</c:v>
                </c:pt>
                <c:pt idx="1296">
                  <c:v>1</c:v>
                </c:pt>
                <c:pt idx="1297">
                  <c:v>1</c:v>
                </c:pt>
                <c:pt idx="1298">
                  <c:v>1</c:v>
                </c:pt>
                <c:pt idx="1299">
                  <c:v>0.99062500000000053</c:v>
                </c:pt>
                <c:pt idx="1300">
                  <c:v>0.90312500000000073</c:v>
                </c:pt>
                <c:pt idx="1301">
                  <c:v>0.90000000000000069</c:v>
                </c:pt>
                <c:pt idx="1302">
                  <c:v>0.90000000000000069</c:v>
                </c:pt>
                <c:pt idx="1303">
                  <c:v>0.89895833333333408</c:v>
                </c:pt>
                <c:pt idx="1304">
                  <c:v>0.88645833333333324</c:v>
                </c:pt>
                <c:pt idx="1305">
                  <c:v>0.86145833333333277</c:v>
                </c:pt>
                <c:pt idx="1306">
                  <c:v>0.83020833333333199</c:v>
                </c:pt>
                <c:pt idx="1307">
                  <c:v>0.81770833333333226</c:v>
                </c:pt>
                <c:pt idx="1308">
                  <c:v>0.81249999999999878</c:v>
                </c:pt>
                <c:pt idx="1309">
                  <c:v>0.812499999999999</c:v>
                </c:pt>
                <c:pt idx="1310">
                  <c:v>0.80624999999999858</c:v>
                </c:pt>
                <c:pt idx="1311">
                  <c:v>0.79999999999999849</c:v>
                </c:pt>
                <c:pt idx="1312">
                  <c:v>0.77604166666666652</c:v>
                </c:pt>
                <c:pt idx="1313">
                  <c:v>0.6656250000000008</c:v>
                </c:pt>
                <c:pt idx="1314">
                  <c:v>0.60000000000000098</c:v>
                </c:pt>
                <c:pt idx="1315">
                  <c:v>0.59166666666666756</c:v>
                </c:pt>
                <c:pt idx="1316">
                  <c:v>0.50312500000000004</c:v>
                </c:pt>
                <c:pt idx="1317">
                  <c:v>0.5</c:v>
                </c:pt>
                <c:pt idx="1318">
                  <c:v>0.49791666666666662</c:v>
                </c:pt>
                <c:pt idx="1319">
                  <c:v>0.49791666666666662</c:v>
                </c:pt>
                <c:pt idx="1320">
                  <c:v>0.49479166666666657</c:v>
                </c:pt>
                <c:pt idx="1321">
                  <c:v>0.44270833333333265</c:v>
                </c:pt>
                <c:pt idx="1322">
                  <c:v>0.40520833333333256</c:v>
                </c:pt>
                <c:pt idx="1323">
                  <c:v>0.43437500000000001</c:v>
                </c:pt>
                <c:pt idx="1324">
                  <c:v>0.48854166666666665</c:v>
                </c:pt>
                <c:pt idx="1325">
                  <c:v>0.5</c:v>
                </c:pt>
                <c:pt idx="1326">
                  <c:v>0.5</c:v>
                </c:pt>
                <c:pt idx="1327">
                  <c:v>0.5</c:v>
                </c:pt>
                <c:pt idx="1328">
                  <c:v>0.52395833333333364</c:v>
                </c:pt>
                <c:pt idx="1329">
                  <c:v>0.60000000000000098</c:v>
                </c:pt>
                <c:pt idx="1330">
                  <c:v>0.60000000000000098</c:v>
                </c:pt>
                <c:pt idx="1331">
                  <c:v>0.60000000000000098</c:v>
                </c:pt>
                <c:pt idx="1332">
                  <c:v>0.60000000000000098</c:v>
                </c:pt>
                <c:pt idx="1333">
                  <c:v>0.6</c:v>
                </c:pt>
                <c:pt idx="1402">
                  <c:v>11.396551724137929</c:v>
                </c:pt>
                <c:pt idx="1403">
                  <c:v>10.235416666666666</c:v>
                </c:pt>
                <c:pt idx="1404">
                  <c:v>9.703125</c:v>
                </c:pt>
                <c:pt idx="1405">
                  <c:v>8.8458333333333297</c:v>
                </c:pt>
                <c:pt idx="1406">
                  <c:v>8.5791666666666693</c:v>
                </c:pt>
                <c:pt idx="1407">
                  <c:v>8.9052083333333361</c:v>
                </c:pt>
                <c:pt idx="1408">
                  <c:v>9.4604166666666742</c:v>
                </c:pt>
                <c:pt idx="1409">
                  <c:v>10.75</c:v>
                </c:pt>
                <c:pt idx="1410">
                  <c:v>12.122916666666667</c:v>
                </c:pt>
                <c:pt idx="1411">
                  <c:v>10.582291666666668</c:v>
                </c:pt>
                <c:pt idx="1412">
                  <c:v>8.0885416666666679</c:v>
                </c:pt>
                <c:pt idx="1413">
                  <c:v>7.5906250000000002</c:v>
                </c:pt>
                <c:pt idx="1414">
                  <c:v>7.794791666666665</c:v>
                </c:pt>
                <c:pt idx="1415">
                  <c:v>7.419791666666665</c:v>
                </c:pt>
                <c:pt idx="1416">
                  <c:v>7.0489583333333323</c:v>
                </c:pt>
                <c:pt idx="1417">
                  <c:v>6.8541666666666705</c:v>
                </c:pt>
                <c:pt idx="1418">
                  <c:v>8.2010416666666668</c:v>
                </c:pt>
                <c:pt idx="1419">
                  <c:v>9.5968750000000007</c:v>
                </c:pt>
                <c:pt idx="1420">
                  <c:v>10.455208333333337</c:v>
                </c:pt>
                <c:pt idx="1421">
                  <c:v>11.40208333333333</c:v>
                </c:pt>
                <c:pt idx="1422">
                  <c:v>12.33229166666667</c:v>
                </c:pt>
                <c:pt idx="1423">
                  <c:v>12.608333333333329</c:v>
                </c:pt>
                <c:pt idx="1424">
                  <c:v>11.741666666666665</c:v>
                </c:pt>
                <c:pt idx="1425">
                  <c:v>11.089583333333335</c:v>
                </c:pt>
                <c:pt idx="1426">
                  <c:v>11.104166666666666</c:v>
                </c:pt>
                <c:pt idx="1427">
                  <c:v>11.20520833333333</c:v>
                </c:pt>
                <c:pt idx="1428">
                  <c:v>11.428125</c:v>
                </c:pt>
                <c:pt idx="1429">
                  <c:v>11.319791666666665</c:v>
                </c:pt>
                <c:pt idx="1430">
                  <c:v>11.05833333333333</c:v>
                </c:pt>
                <c:pt idx="1431">
                  <c:v>10.339583333333334</c:v>
                </c:pt>
                <c:pt idx="1432">
                  <c:v>9.6916666666666647</c:v>
                </c:pt>
                <c:pt idx="1433">
                  <c:v>9.5020833333333297</c:v>
                </c:pt>
                <c:pt idx="1434">
                  <c:v>10.491666666666672</c:v>
                </c:pt>
                <c:pt idx="1435">
                  <c:v>9.5541666666666654</c:v>
                </c:pt>
                <c:pt idx="1436">
                  <c:v>8.6593750000000007</c:v>
                </c:pt>
                <c:pt idx="1437">
                  <c:v>10.353125</c:v>
                </c:pt>
                <c:pt idx="1438">
                  <c:v>11.666666666666664</c:v>
                </c:pt>
                <c:pt idx="1439">
                  <c:v>11.430208333333328</c:v>
                </c:pt>
                <c:pt idx="1440">
                  <c:v>10.918749999999999</c:v>
                </c:pt>
                <c:pt idx="1441">
                  <c:v>11.040625</c:v>
                </c:pt>
                <c:pt idx="1442">
                  <c:v>11.2125</c:v>
                </c:pt>
                <c:pt idx="1443">
                  <c:v>11.165625</c:v>
                </c:pt>
                <c:pt idx="1444">
                  <c:v>10.45</c:v>
                </c:pt>
                <c:pt idx="1445">
                  <c:v>10.976041666666665</c:v>
                </c:pt>
                <c:pt idx="1446">
                  <c:v>12.772916666666665</c:v>
                </c:pt>
                <c:pt idx="1447">
                  <c:v>12.913541666666665</c:v>
                </c:pt>
                <c:pt idx="1448">
                  <c:v>13.67395833333333</c:v>
                </c:pt>
                <c:pt idx="1449">
                  <c:v>14.276041666666666</c:v>
                </c:pt>
                <c:pt idx="1450">
                  <c:v>14.585416666666669</c:v>
                </c:pt>
                <c:pt idx="1451">
                  <c:v>14.765625</c:v>
                </c:pt>
                <c:pt idx="1452">
                  <c:v>14.563541666666666</c:v>
                </c:pt>
                <c:pt idx="1453">
                  <c:v>13.327083333333333</c:v>
                </c:pt>
                <c:pt idx="1454">
                  <c:v>13.28333333333333</c:v>
                </c:pt>
                <c:pt idx="1455">
                  <c:v>12.664583333333324</c:v>
                </c:pt>
                <c:pt idx="1456">
                  <c:v>12.139583333333333</c:v>
                </c:pt>
                <c:pt idx="1457">
                  <c:v>12.219791666666675</c:v>
                </c:pt>
                <c:pt idx="1458">
                  <c:v>13.566666666666658</c:v>
                </c:pt>
                <c:pt idx="1459">
                  <c:v>14.844791666666666</c:v>
                </c:pt>
                <c:pt idx="1460">
                  <c:v>16.07395833333333</c:v>
                </c:pt>
                <c:pt idx="1461">
                  <c:v>15.760416666666659</c:v>
                </c:pt>
                <c:pt idx="1462">
                  <c:v>14.55625</c:v>
                </c:pt>
                <c:pt idx="1463">
                  <c:v>14.557291666666663</c:v>
                </c:pt>
                <c:pt idx="1464">
                  <c:v>14.651041666666666</c:v>
                </c:pt>
                <c:pt idx="1465">
                  <c:v>15.051041666666661</c:v>
                </c:pt>
                <c:pt idx="1466">
                  <c:v>15.621874999999999</c:v>
                </c:pt>
                <c:pt idx="1467">
                  <c:v>15.072916666666659</c:v>
                </c:pt>
                <c:pt idx="1468">
                  <c:v>14.86041666666666</c:v>
                </c:pt>
                <c:pt idx="1469">
                  <c:v>14.614583333333329</c:v>
                </c:pt>
                <c:pt idx="1470">
                  <c:v>14.708333333333329</c:v>
                </c:pt>
                <c:pt idx="1471">
                  <c:v>14.52916666666666</c:v>
                </c:pt>
                <c:pt idx="1472">
                  <c:v>13.541666666666663</c:v>
                </c:pt>
                <c:pt idx="1473">
                  <c:v>12.10208333333332</c:v>
                </c:pt>
                <c:pt idx="1474">
                  <c:v>12.898958333333331</c:v>
                </c:pt>
                <c:pt idx="1475">
                  <c:v>12.646875</c:v>
                </c:pt>
                <c:pt idx="1476">
                  <c:v>12.263541666666669</c:v>
                </c:pt>
                <c:pt idx="1477">
                  <c:v>12.221875000000001</c:v>
                </c:pt>
                <c:pt idx="1478">
                  <c:v>12.815625000000001</c:v>
                </c:pt>
                <c:pt idx="1479">
                  <c:v>13.309374999999999</c:v>
                </c:pt>
                <c:pt idx="1480">
                  <c:v>12.734375</c:v>
                </c:pt>
                <c:pt idx="1481">
                  <c:v>12.285416666666668</c:v>
                </c:pt>
                <c:pt idx="1482">
                  <c:v>12.120833333333325</c:v>
                </c:pt>
                <c:pt idx="1483">
                  <c:v>12.574999999999999</c:v>
                </c:pt>
                <c:pt idx="1484">
                  <c:v>13.567708333333337</c:v>
                </c:pt>
                <c:pt idx="1485">
                  <c:v>14.795833333333329</c:v>
                </c:pt>
                <c:pt idx="1486">
                  <c:v>15.640625</c:v>
                </c:pt>
                <c:pt idx="1487">
                  <c:v>16.134374999999999</c:v>
                </c:pt>
                <c:pt idx="1488">
                  <c:v>15.9625</c:v>
                </c:pt>
                <c:pt idx="1489">
                  <c:v>15.447916666666666</c:v>
                </c:pt>
                <c:pt idx="1490">
                  <c:v>14.221875000000001</c:v>
                </c:pt>
                <c:pt idx="1491">
                  <c:v>13.782291666666657</c:v>
                </c:pt>
                <c:pt idx="1492">
                  <c:v>14.333333333333327</c:v>
                </c:pt>
                <c:pt idx="1493">
                  <c:v>15.228125</c:v>
                </c:pt>
                <c:pt idx="1494">
                  <c:v>15.522916666666662</c:v>
                </c:pt>
                <c:pt idx="1495">
                  <c:v>15.189583333333326</c:v>
                </c:pt>
                <c:pt idx="1496">
                  <c:v>15.419791666666656</c:v>
                </c:pt>
                <c:pt idx="1497">
                  <c:v>15.257291666666658</c:v>
                </c:pt>
                <c:pt idx="1498">
                  <c:v>14.417708333333323</c:v>
                </c:pt>
                <c:pt idx="1499">
                  <c:v>13.794791666666663</c:v>
                </c:pt>
                <c:pt idx="1500">
                  <c:v>13.66354166666666</c:v>
                </c:pt>
                <c:pt idx="1501">
                  <c:v>13.334375</c:v>
                </c:pt>
                <c:pt idx="1502">
                  <c:v>12.769791666666665</c:v>
                </c:pt>
                <c:pt idx="1503">
                  <c:v>12.62291666666667</c:v>
                </c:pt>
                <c:pt idx="1504">
                  <c:v>12.485416666666666</c:v>
                </c:pt>
                <c:pt idx="1505">
                  <c:v>12.721875000000001</c:v>
                </c:pt>
                <c:pt idx="1506">
                  <c:v>13.291666666666663</c:v>
                </c:pt>
                <c:pt idx="1507">
                  <c:v>13.1625</c:v>
                </c:pt>
                <c:pt idx="1508">
                  <c:v>13.366666666666672</c:v>
                </c:pt>
                <c:pt idx="1509">
                  <c:v>14.001041666666673</c:v>
                </c:pt>
                <c:pt idx="1510">
                  <c:v>15.18958333333333</c:v>
                </c:pt>
                <c:pt idx="1511">
                  <c:v>16.607291666666658</c:v>
                </c:pt>
                <c:pt idx="1512">
                  <c:v>17.020833333333336</c:v>
                </c:pt>
                <c:pt idx="1513">
                  <c:v>16.447916666666661</c:v>
                </c:pt>
                <c:pt idx="1514">
                  <c:v>15.154166666666654</c:v>
                </c:pt>
                <c:pt idx="1515">
                  <c:v>14.815625000000001</c:v>
                </c:pt>
                <c:pt idx="1516">
                  <c:v>15.25</c:v>
                </c:pt>
                <c:pt idx="1517">
                  <c:v>14.557291666666659</c:v>
                </c:pt>
                <c:pt idx="1518">
                  <c:v>13.992708333333331</c:v>
                </c:pt>
                <c:pt idx="1519">
                  <c:v>13.581250000000001</c:v>
                </c:pt>
                <c:pt idx="1520">
                  <c:v>14.484375</c:v>
                </c:pt>
                <c:pt idx="1521">
                  <c:v>14.2</c:v>
                </c:pt>
                <c:pt idx="1522">
                  <c:v>13.208333333333345</c:v>
                </c:pt>
                <c:pt idx="1523">
                  <c:v>12.636458333333332</c:v>
                </c:pt>
                <c:pt idx="1524">
                  <c:v>12.388541666666669</c:v>
                </c:pt>
                <c:pt idx="1525">
                  <c:v>12.887499999999999</c:v>
                </c:pt>
                <c:pt idx="1526">
                  <c:v>13.15208333333333</c:v>
                </c:pt>
                <c:pt idx="1527">
                  <c:v>13.258762886597935</c:v>
                </c:pt>
                <c:pt idx="1528">
                  <c:v>12.453125</c:v>
                </c:pt>
                <c:pt idx="1529">
                  <c:v>11.703125</c:v>
                </c:pt>
                <c:pt idx="1530">
                  <c:v>12.639583333333336</c:v>
                </c:pt>
                <c:pt idx="1531">
                  <c:v>13.163541666666665</c:v>
                </c:pt>
                <c:pt idx="1532">
                  <c:v>13.572916666666666</c:v>
                </c:pt>
                <c:pt idx="1533">
                  <c:v>13.726041666666669</c:v>
                </c:pt>
                <c:pt idx="1534">
                  <c:v>12.481249999999999</c:v>
                </c:pt>
                <c:pt idx="1535">
                  <c:v>11.035416666666663</c:v>
                </c:pt>
                <c:pt idx="1536">
                  <c:v>10.478125</c:v>
                </c:pt>
                <c:pt idx="1537">
                  <c:v>10.745833333333335</c:v>
                </c:pt>
                <c:pt idx="1538">
                  <c:v>10.65</c:v>
                </c:pt>
                <c:pt idx="1539">
                  <c:v>11.044791666666669</c:v>
                </c:pt>
                <c:pt idx="1540">
                  <c:v>11.63854166666666</c:v>
                </c:pt>
                <c:pt idx="1541">
                  <c:v>11.039583333333338</c:v>
                </c:pt>
                <c:pt idx="1542">
                  <c:v>9.6247422680412367</c:v>
                </c:pt>
                <c:pt idx="1543">
                  <c:v>9.184374999999994</c:v>
                </c:pt>
                <c:pt idx="1544">
                  <c:v>9.4541666666666693</c:v>
                </c:pt>
                <c:pt idx="1545">
                  <c:v>8.9760416666666689</c:v>
                </c:pt>
                <c:pt idx="1546">
                  <c:v>9.1614583333333233</c:v>
                </c:pt>
                <c:pt idx="1547">
                  <c:v>10.002083333333335</c:v>
                </c:pt>
                <c:pt idx="1548">
                  <c:v>10.75</c:v>
                </c:pt>
                <c:pt idx="1549">
                  <c:v>10.788541666666669</c:v>
                </c:pt>
                <c:pt idx="1550">
                  <c:v>10.191666666666665</c:v>
                </c:pt>
                <c:pt idx="1551">
                  <c:v>9.8833333333333382</c:v>
                </c:pt>
                <c:pt idx="1552">
                  <c:v>9.543749999999994</c:v>
                </c:pt>
                <c:pt idx="1553">
                  <c:v>9.3666666666666689</c:v>
                </c:pt>
                <c:pt idx="1554">
                  <c:v>9.7354166666666639</c:v>
                </c:pt>
                <c:pt idx="1555">
                  <c:v>9.6843749999999993</c:v>
                </c:pt>
                <c:pt idx="1556">
                  <c:v>9.7437500000000004</c:v>
                </c:pt>
                <c:pt idx="1557">
                  <c:v>8.780208333333329</c:v>
                </c:pt>
                <c:pt idx="1558">
                  <c:v>10.106249999999999</c:v>
                </c:pt>
                <c:pt idx="1559">
                  <c:v>9.1531249999999993</c:v>
                </c:pt>
                <c:pt idx="1560">
                  <c:v>8.2437500000000004</c:v>
                </c:pt>
                <c:pt idx="1561">
                  <c:v>7.6927083333333393</c:v>
                </c:pt>
                <c:pt idx="1562">
                  <c:v>7.1947916666666671</c:v>
                </c:pt>
                <c:pt idx="1563">
                  <c:v>6.939583333333335</c:v>
                </c:pt>
                <c:pt idx="1564">
                  <c:v>6.4552083333333323</c:v>
                </c:pt>
                <c:pt idx="1565">
                  <c:v>6.8635416666666655</c:v>
                </c:pt>
                <c:pt idx="1566">
                  <c:v>6.93333333333333</c:v>
                </c:pt>
                <c:pt idx="1567">
                  <c:v>7.05</c:v>
                </c:pt>
                <c:pt idx="1568">
                  <c:v>6.5052083333333401</c:v>
                </c:pt>
                <c:pt idx="1569">
                  <c:v>6.6260416666666657</c:v>
                </c:pt>
                <c:pt idx="1570">
                  <c:v>7.0541666666666663</c:v>
                </c:pt>
                <c:pt idx="1571">
                  <c:v>7.9427083333333393</c:v>
                </c:pt>
                <c:pt idx="1572">
                  <c:v>8.4031249999999993</c:v>
                </c:pt>
                <c:pt idx="1573">
                  <c:v>8.6916666666666647</c:v>
                </c:pt>
                <c:pt idx="1574">
                  <c:v>8.1406249999999911</c:v>
                </c:pt>
                <c:pt idx="1575">
                  <c:v>8.46875</c:v>
                </c:pt>
                <c:pt idx="1576">
                  <c:v>7.9697916666666631</c:v>
                </c:pt>
                <c:pt idx="1577">
                  <c:v>7.5041666666666673</c:v>
                </c:pt>
                <c:pt idx="1578">
                  <c:v>6.5374999999999996</c:v>
                </c:pt>
                <c:pt idx="1579">
                  <c:v>5.4552083333333341</c:v>
                </c:pt>
                <c:pt idx="1580">
                  <c:v>4.7052083333333394</c:v>
                </c:pt>
                <c:pt idx="1581">
                  <c:v>4.2489583333333387</c:v>
                </c:pt>
                <c:pt idx="1582">
                  <c:v>3.9479166666666661</c:v>
                </c:pt>
                <c:pt idx="1583">
                  <c:v>3.6969072164948478</c:v>
                </c:pt>
                <c:pt idx="1584">
                  <c:v>3.5229166666666654</c:v>
                </c:pt>
                <c:pt idx="1585">
                  <c:v>3.4156249999999999</c:v>
                </c:pt>
                <c:pt idx="1586">
                  <c:v>3.611458333333335</c:v>
                </c:pt>
                <c:pt idx="1587">
                  <c:v>4.5531249999999996</c:v>
                </c:pt>
                <c:pt idx="1588">
                  <c:v>4.8885416666666748</c:v>
                </c:pt>
                <c:pt idx="1589">
                  <c:v>4.180208333333332</c:v>
                </c:pt>
                <c:pt idx="1590">
                  <c:v>3.9083333333333337</c:v>
                </c:pt>
                <c:pt idx="1591">
                  <c:v>4.3656249999999996</c:v>
                </c:pt>
                <c:pt idx="1592">
                  <c:v>4.5270833333333345</c:v>
                </c:pt>
                <c:pt idx="1593">
                  <c:v>4.0447916666666668</c:v>
                </c:pt>
                <c:pt idx="1594">
                  <c:v>4.5677083333333339</c:v>
                </c:pt>
                <c:pt idx="1595">
                  <c:v>5.135416666666667</c:v>
                </c:pt>
                <c:pt idx="1596">
                  <c:v>4.5489583333333368</c:v>
                </c:pt>
                <c:pt idx="1597">
                  <c:v>3.5843750000000001</c:v>
                </c:pt>
                <c:pt idx="1598">
                  <c:v>3.1156250000000001</c:v>
                </c:pt>
                <c:pt idx="1599">
                  <c:v>2.9166666666666692</c:v>
                </c:pt>
                <c:pt idx="1600">
                  <c:v>2.9927083333333329</c:v>
                </c:pt>
                <c:pt idx="1601">
                  <c:v>3.0249999999999999</c:v>
                </c:pt>
                <c:pt idx="1602">
                  <c:v>3.671875</c:v>
                </c:pt>
                <c:pt idx="1603">
                  <c:v>3.9312500000000075</c:v>
                </c:pt>
                <c:pt idx="1604">
                  <c:v>4.1052083333333336</c:v>
                </c:pt>
                <c:pt idx="1605">
                  <c:v>4.0145833333333352</c:v>
                </c:pt>
                <c:pt idx="1606">
                  <c:v>3.9249999999999998</c:v>
                </c:pt>
                <c:pt idx="1607">
                  <c:v>4.0614583333333316</c:v>
                </c:pt>
                <c:pt idx="1608">
                  <c:v>4.25</c:v>
                </c:pt>
                <c:pt idx="1609">
                  <c:v>3.7906249999999999</c:v>
                </c:pt>
                <c:pt idx="1610">
                  <c:v>4.239583333333333</c:v>
                </c:pt>
                <c:pt idx="1611">
                  <c:v>4.4597938144329925</c:v>
                </c:pt>
                <c:pt idx="1612">
                  <c:v>3.6531250000000002</c:v>
                </c:pt>
                <c:pt idx="1613">
                  <c:v>3.0229166666666654</c:v>
                </c:pt>
                <c:pt idx="1614">
                  <c:v>2.7187499999999951</c:v>
                </c:pt>
                <c:pt idx="1615">
                  <c:v>2.5531250000000001</c:v>
                </c:pt>
                <c:pt idx="1616">
                  <c:v>2.4729166666666682</c:v>
                </c:pt>
                <c:pt idx="1617">
                  <c:v>2.3625000000000056</c:v>
                </c:pt>
                <c:pt idx="1618">
                  <c:v>2.2999999999999998</c:v>
                </c:pt>
                <c:pt idx="1619">
                  <c:v>2.2124999999999999</c:v>
                </c:pt>
                <c:pt idx="1620">
                  <c:v>2.1031249999999999</c:v>
                </c:pt>
                <c:pt idx="1621">
                  <c:v>2.0989583333333299</c:v>
                </c:pt>
                <c:pt idx="1622">
                  <c:v>2.0135416666666668</c:v>
                </c:pt>
                <c:pt idx="1623">
                  <c:v>2</c:v>
                </c:pt>
                <c:pt idx="1624">
                  <c:v>1.9822916666666677</c:v>
                </c:pt>
                <c:pt idx="1625">
                  <c:v>1.9010309278350548</c:v>
                </c:pt>
                <c:pt idx="1626">
                  <c:v>1.8208333333333349</c:v>
                </c:pt>
                <c:pt idx="1627">
                  <c:v>1.8</c:v>
                </c:pt>
                <c:pt idx="1628">
                  <c:v>1.8</c:v>
                </c:pt>
                <c:pt idx="1629">
                  <c:v>1.7770833333333311</c:v>
                </c:pt>
                <c:pt idx="1630">
                  <c:v>1.7041666666666657</c:v>
                </c:pt>
                <c:pt idx="1631">
                  <c:v>1.6781250000000001</c:v>
                </c:pt>
                <c:pt idx="1632">
                  <c:v>1.6</c:v>
                </c:pt>
                <c:pt idx="1633">
                  <c:v>1.6</c:v>
                </c:pt>
                <c:pt idx="1634">
                  <c:v>1.6</c:v>
                </c:pt>
                <c:pt idx="1635">
                  <c:v>1.6</c:v>
                </c:pt>
                <c:pt idx="1636">
                  <c:v>1.578125</c:v>
                </c:pt>
                <c:pt idx="1637">
                  <c:v>1.494791666666667</c:v>
                </c:pt>
                <c:pt idx="1638">
                  <c:v>1.3885416666666686</c:v>
                </c:pt>
                <c:pt idx="1639">
                  <c:v>1.3020833333333315</c:v>
                </c:pt>
                <c:pt idx="1640">
                  <c:v>1.3</c:v>
                </c:pt>
                <c:pt idx="1641">
                  <c:v>1.2489583333333325</c:v>
                </c:pt>
                <c:pt idx="1642">
                  <c:v>1.2677083333333317</c:v>
                </c:pt>
                <c:pt idx="1643">
                  <c:v>1.29375</c:v>
                </c:pt>
                <c:pt idx="1644">
                  <c:v>1.3</c:v>
                </c:pt>
                <c:pt idx="1645">
                  <c:v>1.3</c:v>
                </c:pt>
                <c:pt idx="1646">
                  <c:v>1.3</c:v>
                </c:pt>
                <c:pt idx="1647">
                  <c:v>1.3166666666666662</c:v>
                </c:pt>
                <c:pt idx="1648">
                  <c:v>1.866666666666668</c:v>
                </c:pt>
                <c:pt idx="1649">
                  <c:v>2.4708333333333368</c:v>
                </c:pt>
                <c:pt idx="1650">
                  <c:v>2.2374999999999998</c:v>
                </c:pt>
                <c:pt idx="1651">
                  <c:v>2.2937500000000002</c:v>
                </c:pt>
                <c:pt idx="1652">
                  <c:v>2.1010416666666636</c:v>
                </c:pt>
                <c:pt idx="1653">
                  <c:v>2.2822916666666688</c:v>
                </c:pt>
                <c:pt idx="1654">
                  <c:v>1.8447916666666639</c:v>
                </c:pt>
                <c:pt idx="1655">
                  <c:v>1.529166666666667</c:v>
                </c:pt>
                <c:pt idx="1656">
                  <c:v>1.371875</c:v>
                </c:pt>
                <c:pt idx="1657">
                  <c:v>1.2864583333333321</c:v>
                </c:pt>
                <c:pt idx="1658">
                  <c:v>1.1239583333333314</c:v>
                </c:pt>
                <c:pt idx="1659">
                  <c:v>1.0322916666666668</c:v>
                </c:pt>
                <c:pt idx="1660">
                  <c:v>0.92604166666666765</c:v>
                </c:pt>
                <c:pt idx="1661">
                  <c:v>0.80729166666666519</c:v>
                </c:pt>
                <c:pt idx="1662">
                  <c:v>0.76770833333333366</c:v>
                </c:pt>
                <c:pt idx="1663">
                  <c:v>0.63020833333333426</c:v>
                </c:pt>
                <c:pt idx="1664">
                  <c:v>0.53958333333333341</c:v>
                </c:pt>
                <c:pt idx="1665">
                  <c:v>0.5</c:v>
                </c:pt>
                <c:pt idx="1666">
                  <c:v>0.5</c:v>
                </c:pt>
                <c:pt idx="1667">
                  <c:v>0.5</c:v>
                </c:pt>
                <c:pt idx="1668">
                  <c:v>0.46354166666666613</c:v>
                </c:pt>
                <c:pt idx="1669">
                  <c:v>0.35</c:v>
                </c:pt>
                <c:pt idx="1670">
                  <c:v>0.28749999999999998</c:v>
                </c:pt>
                <c:pt idx="1671">
                  <c:v>0.22395833333333326</c:v>
                </c:pt>
                <c:pt idx="1672">
                  <c:v>0.296875</c:v>
                </c:pt>
                <c:pt idx="1673">
                  <c:v>0.3</c:v>
                </c:pt>
                <c:pt idx="1674">
                  <c:v>0.29583333333333378</c:v>
                </c:pt>
                <c:pt idx="1675">
                  <c:v>0.3</c:v>
                </c:pt>
                <c:pt idx="1676">
                  <c:v>0.34583333333333294</c:v>
                </c:pt>
                <c:pt idx="1677">
                  <c:v>0.453125</c:v>
                </c:pt>
                <c:pt idx="1678">
                  <c:v>0.5</c:v>
                </c:pt>
                <c:pt idx="1679">
                  <c:v>0.3</c:v>
                </c:pt>
                <c:pt idx="1680">
                  <c:v>0.3</c:v>
                </c:pt>
                <c:pt idx="1681">
                  <c:v>0.35581249999999998</c:v>
                </c:pt>
                <c:pt idx="1682">
                  <c:v>0.41043749999999979</c:v>
                </c:pt>
                <c:pt idx="1683">
                  <c:v>0.41399999999999976</c:v>
                </c:pt>
                <c:pt idx="1684">
                  <c:v>0.41399999999999976</c:v>
                </c:pt>
                <c:pt idx="1685">
                  <c:v>0.41399999999999976</c:v>
                </c:pt>
                <c:pt idx="1686">
                  <c:v>0.41399999999999976</c:v>
                </c:pt>
                <c:pt idx="1687">
                  <c:v>0.41399999999999976</c:v>
                </c:pt>
                <c:pt idx="1688">
                  <c:v>0.41399999999999976</c:v>
                </c:pt>
                <c:pt idx="1689">
                  <c:v>0.41043749999999979</c:v>
                </c:pt>
                <c:pt idx="1690">
                  <c:v>0.41399999999999976</c:v>
                </c:pt>
                <c:pt idx="1691">
                  <c:v>0.41399999999999976</c:v>
                </c:pt>
                <c:pt idx="1692">
                  <c:v>0.41399999999999976</c:v>
                </c:pt>
                <c:pt idx="1693">
                  <c:v>0.41399999999999976</c:v>
                </c:pt>
                <c:pt idx="1694">
                  <c:v>0.41399999999999976</c:v>
                </c:pt>
                <c:pt idx="1695">
                  <c:v>0.41399999999999976</c:v>
                </c:pt>
                <c:pt idx="1696">
                  <c:v>0.41399999999999976</c:v>
                </c:pt>
                <c:pt idx="1697">
                  <c:v>0.41399999999999976</c:v>
                </c:pt>
                <c:pt idx="1698">
                  <c:v>0.41399999999999976</c:v>
                </c:pt>
                <c:pt idx="1699">
                  <c:v>0.41637499999999977</c:v>
                </c:pt>
                <c:pt idx="1700">
                  <c:v>0.42231249999999981</c:v>
                </c:pt>
                <c:pt idx="1701">
                  <c:v>0.43774999999999975</c:v>
                </c:pt>
                <c:pt idx="1702">
                  <c:v>0.45793749999999966</c:v>
                </c:pt>
                <c:pt idx="1703">
                  <c:v>0.4983124999999996</c:v>
                </c:pt>
                <c:pt idx="1704">
                  <c:v>0.52681249999999957</c:v>
                </c:pt>
                <c:pt idx="1705">
                  <c:v>0.52800000000000002</c:v>
                </c:pt>
                <c:pt idx="1706">
                  <c:v>0.54699999999999971</c:v>
                </c:pt>
                <c:pt idx="1707">
                  <c:v>0.61468750000000028</c:v>
                </c:pt>
                <c:pt idx="1708">
                  <c:v>0.63843749999999999</c:v>
                </c:pt>
                <c:pt idx="1709">
                  <c:v>0.6419999999999999</c:v>
                </c:pt>
                <c:pt idx="1710">
                  <c:v>0.6419999999999999</c:v>
                </c:pt>
                <c:pt idx="1711">
                  <c:v>0.59568749999999993</c:v>
                </c:pt>
                <c:pt idx="1712">
                  <c:v>0.53512499999999996</c:v>
                </c:pt>
                <c:pt idx="1713">
                  <c:v>0.51374999999999993</c:v>
                </c:pt>
                <c:pt idx="1714">
                  <c:v>0.52562499999999968</c:v>
                </c:pt>
                <c:pt idx="1715">
                  <c:v>0.58856249999999988</c:v>
                </c:pt>
                <c:pt idx="1716">
                  <c:v>0.63131249999999994</c:v>
                </c:pt>
                <c:pt idx="1717">
                  <c:v>0.55620618556700985</c:v>
                </c:pt>
                <c:pt idx="1718">
                  <c:v>0.52324999999999955</c:v>
                </c:pt>
                <c:pt idx="1719">
                  <c:v>0.45318749999999997</c:v>
                </c:pt>
                <c:pt idx="1720">
                  <c:v>0.41518749999999977</c:v>
                </c:pt>
                <c:pt idx="1721">
                  <c:v>0.41399999999999976</c:v>
                </c:pt>
                <c:pt idx="1722">
                  <c:v>0.41399999999999976</c:v>
                </c:pt>
                <c:pt idx="1723">
                  <c:v>0.41874999999999973</c:v>
                </c:pt>
                <c:pt idx="1724">
                  <c:v>0.46149999999999969</c:v>
                </c:pt>
                <c:pt idx="1725">
                  <c:v>0.52562499999999956</c:v>
                </c:pt>
                <c:pt idx="1726">
                  <c:v>0.52918749999999959</c:v>
                </c:pt>
                <c:pt idx="1727">
                  <c:v>0.5244375</c:v>
                </c:pt>
                <c:pt idx="1728">
                  <c:v>0.4306249999999997</c:v>
                </c:pt>
                <c:pt idx="1729">
                  <c:v>0.41399999999999976</c:v>
                </c:pt>
                <c:pt idx="1730">
                  <c:v>0.41399999999999976</c:v>
                </c:pt>
                <c:pt idx="1731">
                  <c:v>0.41399999999999976</c:v>
                </c:pt>
                <c:pt idx="1732">
                  <c:v>0.41399999999999976</c:v>
                </c:pt>
                <c:pt idx="1733">
                  <c:v>0.41399999999999976</c:v>
                </c:pt>
                <c:pt idx="1734">
                  <c:v>0.41399999999999976</c:v>
                </c:pt>
                <c:pt idx="1735">
                  <c:v>0.4199374999999998</c:v>
                </c:pt>
                <c:pt idx="1736">
                  <c:v>0.44843749999999971</c:v>
                </c:pt>
                <c:pt idx="1737">
                  <c:v>0.49712499999999965</c:v>
                </c:pt>
                <c:pt idx="1738">
                  <c:v>0.52562499999999956</c:v>
                </c:pt>
                <c:pt idx="1739">
                  <c:v>0.52800000000000002</c:v>
                </c:pt>
                <c:pt idx="1740">
                  <c:v>0.53156249999999994</c:v>
                </c:pt>
                <c:pt idx="1741">
                  <c:v>0.5422499999999999</c:v>
                </c:pt>
                <c:pt idx="1742">
                  <c:v>0.55056249999999973</c:v>
                </c:pt>
                <c:pt idx="1743">
                  <c:v>0.5909375</c:v>
                </c:pt>
                <c:pt idx="1744">
                  <c:v>0.51018750000000002</c:v>
                </c:pt>
                <c:pt idx="1745">
                  <c:v>0.44724999999999981</c:v>
                </c:pt>
                <c:pt idx="1746">
                  <c:v>0.35581249999999998</c:v>
                </c:pt>
                <c:pt idx="1747">
                  <c:v>0.31543749999999998</c:v>
                </c:pt>
                <c:pt idx="1748">
                  <c:v>0.32493749999999999</c:v>
                </c:pt>
                <c:pt idx="1749">
                  <c:v>0.32731250000000001</c:v>
                </c:pt>
                <c:pt idx="1750">
                  <c:v>0.30593749999999997</c:v>
                </c:pt>
                <c:pt idx="1751">
                  <c:v>0.78924999999999979</c:v>
                </c:pt>
                <c:pt idx="1752">
                  <c:v>3.9028750000000016</c:v>
                </c:pt>
                <c:pt idx="1753">
                  <c:v>5.5131250000000005</c:v>
                </c:pt>
                <c:pt idx="1754">
                  <c:v>4.7923124999999995</c:v>
                </c:pt>
                <c:pt idx="1755">
                  <c:v>5.1841874999999993</c:v>
                </c:pt>
                <c:pt idx="1756">
                  <c:v>6.0510625000000005</c:v>
                </c:pt>
                <c:pt idx="1757">
                  <c:v>6.9606875000000006</c:v>
                </c:pt>
                <c:pt idx="1758">
                  <c:v>7.7016874999999994</c:v>
                </c:pt>
                <c:pt idx="1759">
                  <c:v>8.3773750000000025</c:v>
                </c:pt>
                <c:pt idx="1760">
                  <c:v>9.3380624999999995</c:v>
                </c:pt>
                <c:pt idx="1761">
                  <c:v>8.8547500000000046</c:v>
                </c:pt>
                <c:pt idx="1762">
                  <c:v>6.752875000000004</c:v>
                </c:pt>
                <c:pt idx="1763">
                  <c:v>6.8680625000000024</c:v>
                </c:pt>
                <c:pt idx="1764">
                  <c:v>6.9191249999999993</c:v>
                </c:pt>
                <c:pt idx="1765">
                  <c:v>6.7493124999999949</c:v>
                </c:pt>
                <c:pt idx="1766">
                  <c:v>7.4404375000000043</c:v>
                </c:pt>
                <c:pt idx="1767">
                  <c:v>7.9083125000000054</c:v>
                </c:pt>
                <c:pt idx="1768">
                  <c:v>8.0009374999999974</c:v>
                </c:pt>
                <c:pt idx="1769">
                  <c:v>8.8927499999999995</c:v>
                </c:pt>
                <c:pt idx="1770">
                  <c:v>9.1504374999999989</c:v>
                </c:pt>
                <c:pt idx="1771">
                  <c:v>10.350999999999994</c:v>
                </c:pt>
                <c:pt idx="1772">
                  <c:v>11.474374999999997</c:v>
                </c:pt>
                <c:pt idx="1773">
                  <c:v>11.702375</c:v>
                </c:pt>
                <c:pt idx="1774">
                  <c:v>11.333062499999999</c:v>
                </c:pt>
                <c:pt idx="1775">
                  <c:v>10.405625000000001</c:v>
                </c:pt>
                <c:pt idx="1776">
                  <c:v>9.7477499999999999</c:v>
                </c:pt>
                <c:pt idx="1777">
                  <c:v>8.608937500000005</c:v>
                </c:pt>
                <c:pt idx="1778">
                  <c:v>9.23475</c:v>
                </c:pt>
                <c:pt idx="1779">
                  <c:v>10.288062500000001</c:v>
                </c:pt>
                <c:pt idx="1780">
                  <c:v>11.312875000000005</c:v>
                </c:pt>
                <c:pt idx="1781">
                  <c:v>11.741562499999997</c:v>
                </c:pt>
                <c:pt idx="1782">
                  <c:v>11.952937500000001</c:v>
                </c:pt>
                <c:pt idx="1783">
                  <c:v>12.1096875</c:v>
                </c:pt>
                <c:pt idx="1784">
                  <c:v>12.242687500000002</c:v>
                </c:pt>
                <c:pt idx="1785">
                  <c:v>11.374624999999998</c:v>
                </c:pt>
                <c:pt idx="1786">
                  <c:v>10.494687500000003</c:v>
                </c:pt>
                <c:pt idx="1787">
                  <c:v>9.0922499999999999</c:v>
                </c:pt>
                <c:pt idx="1788">
                  <c:v>8.1303750000000008</c:v>
                </c:pt>
                <c:pt idx="1789">
                  <c:v>7.8691250000000039</c:v>
                </c:pt>
                <c:pt idx="1790">
                  <c:v>7.5496874999999992</c:v>
                </c:pt>
                <c:pt idx="1791">
                  <c:v>7.9831250000000056</c:v>
                </c:pt>
                <c:pt idx="1792">
                  <c:v>8.9378750000000018</c:v>
                </c:pt>
                <c:pt idx="1793">
                  <c:v>9.6195000000000004</c:v>
                </c:pt>
                <c:pt idx="1794">
                  <c:v>8.857124999999991</c:v>
                </c:pt>
                <c:pt idx="1795">
                  <c:v>9.5292499999999993</c:v>
                </c:pt>
                <c:pt idx="1796">
                  <c:v>9.392687500000001</c:v>
                </c:pt>
                <c:pt idx="1797">
                  <c:v>8.8678125000000119</c:v>
                </c:pt>
                <c:pt idx="1798">
                  <c:v>7.6898125000000013</c:v>
                </c:pt>
                <c:pt idx="1799">
                  <c:v>8.0508124999999939</c:v>
                </c:pt>
                <c:pt idx="1800">
                  <c:v>9.6503750000000021</c:v>
                </c:pt>
                <c:pt idx="1801">
                  <c:v>10.911499999999997</c:v>
                </c:pt>
                <c:pt idx="1802">
                  <c:v>11.419750000000002</c:v>
                </c:pt>
                <c:pt idx="1803">
                  <c:v>12.0004375</c:v>
                </c:pt>
                <c:pt idx="1804">
                  <c:v>12.590624999999999</c:v>
                </c:pt>
                <c:pt idx="1805">
                  <c:v>12.411312499999992</c:v>
                </c:pt>
                <c:pt idx="1806">
                  <c:v>12.492062499999998</c:v>
                </c:pt>
                <c:pt idx="1807">
                  <c:v>12.877999999999991</c:v>
                </c:pt>
                <c:pt idx="1808">
                  <c:v>13.792374999999993</c:v>
                </c:pt>
                <c:pt idx="1809">
                  <c:v>14.209187500000001</c:v>
                </c:pt>
                <c:pt idx="1810">
                  <c:v>13.648687499999999</c:v>
                </c:pt>
                <c:pt idx="1811">
                  <c:v>14.253835051546385</c:v>
                </c:pt>
                <c:pt idx="1812">
                  <c:v>15.095062499999999</c:v>
                </c:pt>
                <c:pt idx="1813">
                  <c:v>16.721937499999999</c:v>
                </c:pt>
                <c:pt idx="1814">
                  <c:v>17.9985</c:v>
                </c:pt>
                <c:pt idx="1815">
                  <c:v>18.750187499999999</c:v>
                </c:pt>
                <c:pt idx="1816">
                  <c:v>17.946249999999981</c:v>
                </c:pt>
                <c:pt idx="1817">
                  <c:v>16.932124999999989</c:v>
                </c:pt>
                <c:pt idx="1818">
                  <c:v>16.210124999999998</c:v>
                </c:pt>
                <c:pt idx="1819">
                  <c:v>15.060625000000003</c:v>
                </c:pt>
                <c:pt idx="1820">
                  <c:v>12.829312499999999</c:v>
                </c:pt>
                <c:pt idx="1821">
                  <c:v>11.344937499999997</c:v>
                </c:pt>
                <c:pt idx="1822">
                  <c:v>11.565812499999993</c:v>
                </c:pt>
                <c:pt idx="1823">
                  <c:v>11.670312499999994</c:v>
                </c:pt>
                <c:pt idx="1824">
                  <c:v>11.982625000000004</c:v>
                </c:pt>
                <c:pt idx="1825">
                  <c:v>11.887625000000007</c:v>
                </c:pt>
                <c:pt idx="1826">
                  <c:v>12.798865979381443</c:v>
                </c:pt>
                <c:pt idx="1827">
                  <c:v>13.849374999999991</c:v>
                </c:pt>
                <c:pt idx="1828">
                  <c:v>14.2186875</c:v>
                </c:pt>
                <c:pt idx="1829">
                  <c:v>14.527437499999998</c:v>
                </c:pt>
                <c:pt idx="1830">
                  <c:v>14.897937500000008</c:v>
                </c:pt>
                <c:pt idx="1831">
                  <c:v>14.991749999999998</c:v>
                </c:pt>
                <c:pt idx="1832">
                  <c:v>15.332562499999991</c:v>
                </c:pt>
                <c:pt idx="1833">
                  <c:v>15.279124999999986</c:v>
                </c:pt>
                <c:pt idx="1834">
                  <c:v>15.587874999999993</c:v>
                </c:pt>
                <c:pt idx="1835">
                  <c:v>15.900187499999998</c:v>
                </c:pt>
                <c:pt idx="1836">
                  <c:v>14.934749999999999</c:v>
                </c:pt>
                <c:pt idx="1837">
                  <c:v>14.495374999999994</c:v>
                </c:pt>
                <c:pt idx="1838">
                  <c:v>14.355249999999998</c:v>
                </c:pt>
                <c:pt idx="1839">
                  <c:v>14.737625000000005</c:v>
                </c:pt>
                <c:pt idx="1840">
                  <c:v>14.959687499999999</c:v>
                </c:pt>
                <c:pt idx="1841">
                  <c:v>14.620062499999991</c:v>
                </c:pt>
                <c:pt idx="1842">
                  <c:v>14.9881875</c:v>
                </c:pt>
                <c:pt idx="1843">
                  <c:v>15.431680851063822</c:v>
                </c:pt>
                <c:pt idx="1844">
                  <c:v>15.98449999999999</c:v>
                </c:pt>
                <c:pt idx="1845">
                  <c:v>15.845562499999998</c:v>
                </c:pt>
                <c:pt idx="1846">
                  <c:v>15.902562499999998</c:v>
                </c:pt>
                <c:pt idx="1847">
                  <c:v>16.406062500000001</c:v>
                </c:pt>
                <c:pt idx="1848">
                  <c:v>16.629312499999987</c:v>
                </c:pt>
                <c:pt idx="1849">
                  <c:v>16.898874999999986</c:v>
                </c:pt>
                <c:pt idx="1850">
                  <c:v>17.581687500000001</c:v>
                </c:pt>
                <c:pt idx="1851">
                  <c:v>17.661249999999995</c:v>
                </c:pt>
                <c:pt idx="1852">
                  <c:v>18.501999999999985</c:v>
                </c:pt>
                <c:pt idx="1853">
                  <c:v>19.235874999999989</c:v>
                </c:pt>
                <c:pt idx="1854">
                  <c:v>18.934249999999992</c:v>
                </c:pt>
                <c:pt idx="1855">
                  <c:v>17.936749999999989</c:v>
                </c:pt>
                <c:pt idx="1856">
                  <c:v>17.415437499999999</c:v>
                </c:pt>
                <c:pt idx="1857">
                  <c:v>17.466499999999996</c:v>
                </c:pt>
                <c:pt idx="1858">
                  <c:v>18.312000000000001</c:v>
                </c:pt>
                <c:pt idx="1859">
                  <c:v>18.918812499999998</c:v>
                </c:pt>
                <c:pt idx="1860">
                  <c:v>18.231249999999989</c:v>
                </c:pt>
                <c:pt idx="1861">
                  <c:v>17.99018749999999</c:v>
                </c:pt>
                <c:pt idx="1862">
                  <c:v>18.0234375</c:v>
                </c:pt>
                <c:pt idx="1863">
                  <c:v>17.530624999999997</c:v>
                </c:pt>
                <c:pt idx="1864">
                  <c:v>18.228874999999988</c:v>
                </c:pt>
                <c:pt idx="1865">
                  <c:v>17.088874999999984</c:v>
                </c:pt>
                <c:pt idx="1866">
                  <c:v>16.166187499999992</c:v>
                </c:pt>
                <c:pt idx="1867">
                  <c:v>15.934624999999993</c:v>
                </c:pt>
                <c:pt idx="1868">
                  <c:v>15.23875</c:v>
                </c:pt>
                <c:pt idx="1869">
                  <c:v>15.1235625</c:v>
                </c:pt>
                <c:pt idx="1870">
                  <c:v>14.584437499999998</c:v>
                </c:pt>
                <c:pt idx="1871">
                  <c:v>14.359999999999996</c:v>
                </c:pt>
                <c:pt idx="1872">
                  <c:v>14.775624999999991</c:v>
                </c:pt>
                <c:pt idx="1873">
                  <c:v>15.31712499999999</c:v>
                </c:pt>
                <c:pt idx="1874">
                  <c:v>16.1923125</c:v>
                </c:pt>
                <c:pt idx="1875">
                  <c:v>15.954812499999994</c:v>
                </c:pt>
                <c:pt idx="1876">
                  <c:v>15.051124999999999</c:v>
                </c:pt>
                <c:pt idx="1877">
                  <c:v>14.498937499999998</c:v>
                </c:pt>
                <c:pt idx="1878">
                  <c:v>14.456187499999997</c:v>
                </c:pt>
                <c:pt idx="1879">
                  <c:v>14.397999999999993</c:v>
                </c:pt>
                <c:pt idx="1880">
                  <c:v>14.624812500000001</c:v>
                </c:pt>
                <c:pt idx="1881">
                  <c:v>14.330312499999994</c:v>
                </c:pt>
                <c:pt idx="1882">
                  <c:v>13.963375000000017</c:v>
                </c:pt>
                <c:pt idx="1883">
                  <c:v>13.6985625</c:v>
                </c:pt>
                <c:pt idx="1884">
                  <c:v>13.894500000000001</c:v>
                </c:pt>
                <c:pt idx="1885">
                  <c:v>13.9241875</c:v>
                </c:pt>
                <c:pt idx="1886">
                  <c:v>14.0263125</c:v>
                </c:pt>
                <c:pt idx="1887">
                  <c:v>14.368312499999998</c:v>
                </c:pt>
                <c:pt idx="1888">
                  <c:v>13.943187499999993</c:v>
                </c:pt>
                <c:pt idx="1889">
                  <c:v>13.075125</c:v>
                </c:pt>
                <c:pt idx="1890">
                  <c:v>13.597624999999994</c:v>
                </c:pt>
                <c:pt idx="1891">
                  <c:v>14.430062499999993</c:v>
                </c:pt>
                <c:pt idx="1892">
                  <c:v>14.627187499999987</c:v>
                </c:pt>
                <c:pt idx="1893">
                  <c:v>14.723374999999995</c:v>
                </c:pt>
                <c:pt idx="1894">
                  <c:v>14.582062499999999</c:v>
                </c:pt>
                <c:pt idx="1895">
                  <c:v>14.538125000000001</c:v>
                </c:pt>
                <c:pt idx="1896">
                  <c:v>12.671052631578952</c:v>
                </c:pt>
                <c:pt idx="1897">
                  <c:v>11.348958333333323</c:v>
                </c:pt>
                <c:pt idx="1898">
                  <c:v>10.467708333333333</c:v>
                </c:pt>
                <c:pt idx="1899">
                  <c:v>10.324999999999999</c:v>
                </c:pt>
                <c:pt idx="1900">
                  <c:v>10.78333333333333</c:v>
                </c:pt>
                <c:pt idx="1901">
                  <c:v>11.62291666666666</c:v>
                </c:pt>
                <c:pt idx="1902">
                  <c:v>11.9</c:v>
                </c:pt>
                <c:pt idx="1903">
                  <c:v>11.220833333333353</c:v>
                </c:pt>
                <c:pt idx="1904">
                  <c:v>10.053125</c:v>
                </c:pt>
                <c:pt idx="1905">
                  <c:v>9.1833333333333265</c:v>
                </c:pt>
                <c:pt idx="1906">
                  <c:v>9.30104166666667</c:v>
                </c:pt>
                <c:pt idx="1907">
                  <c:v>9.4260416666666753</c:v>
                </c:pt>
                <c:pt idx="1908">
                  <c:v>9.5552083333333382</c:v>
                </c:pt>
                <c:pt idx="1909">
                  <c:v>9.4927083333333311</c:v>
                </c:pt>
                <c:pt idx="1910">
                  <c:v>10.201041666666669</c:v>
                </c:pt>
                <c:pt idx="1911">
                  <c:v>10.320833333333342</c:v>
                </c:pt>
                <c:pt idx="1912">
                  <c:v>10.346875000000001</c:v>
                </c:pt>
                <c:pt idx="1913">
                  <c:v>10.357291666666663</c:v>
                </c:pt>
                <c:pt idx="1914">
                  <c:v>9.015625</c:v>
                </c:pt>
                <c:pt idx="1915">
                  <c:v>8.2156249999999993</c:v>
                </c:pt>
                <c:pt idx="1916">
                  <c:v>8.0051546391752577</c:v>
                </c:pt>
                <c:pt idx="1917">
                  <c:v>7.7385416666666709</c:v>
                </c:pt>
                <c:pt idx="1918">
                  <c:v>7.140625</c:v>
                </c:pt>
                <c:pt idx="1919">
                  <c:v>6.671875</c:v>
                </c:pt>
                <c:pt idx="1920">
                  <c:v>6.048958333333335</c:v>
                </c:pt>
                <c:pt idx="1921">
                  <c:v>5.7645833333333378</c:v>
                </c:pt>
                <c:pt idx="1922">
                  <c:v>6.0093750000000004</c:v>
                </c:pt>
                <c:pt idx="1923">
                  <c:v>7.0520833333333277</c:v>
                </c:pt>
                <c:pt idx="1924">
                  <c:v>8.072916666666659</c:v>
                </c:pt>
                <c:pt idx="1925">
                  <c:v>8.2395833333333321</c:v>
                </c:pt>
                <c:pt idx="1926">
                  <c:v>8.1177083333333329</c:v>
                </c:pt>
                <c:pt idx="1927">
                  <c:v>7.8250000000000002</c:v>
                </c:pt>
                <c:pt idx="1928">
                  <c:v>6.7510416666666737</c:v>
                </c:pt>
                <c:pt idx="1929">
                  <c:v>6.6593749999999998</c:v>
                </c:pt>
                <c:pt idx="1930">
                  <c:v>6.4874999999999998</c:v>
                </c:pt>
                <c:pt idx="1931">
                  <c:v>6.3302083333333306</c:v>
                </c:pt>
                <c:pt idx="1932">
                  <c:v>6.7416666666666636</c:v>
                </c:pt>
                <c:pt idx="1933">
                  <c:v>6.4916666666666663</c:v>
                </c:pt>
                <c:pt idx="1934">
                  <c:v>6.361458333333335</c:v>
                </c:pt>
                <c:pt idx="1935">
                  <c:v>6.8</c:v>
                </c:pt>
                <c:pt idx="1936">
                  <c:v>6.4843750000000062</c:v>
                </c:pt>
                <c:pt idx="1937">
                  <c:v>7.5177083333333314</c:v>
                </c:pt>
                <c:pt idx="1938">
                  <c:v>8.3083333333333389</c:v>
                </c:pt>
                <c:pt idx="1939">
                  <c:v>8.4875000000000007</c:v>
                </c:pt>
                <c:pt idx="1940">
                  <c:v>9.0020833333333368</c:v>
                </c:pt>
                <c:pt idx="1941">
                  <c:v>8.9281249999999996</c:v>
                </c:pt>
                <c:pt idx="1942">
                  <c:v>8.3531250000000075</c:v>
                </c:pt>
                <c:pt idx="1943">
                  <c:v>8.8072916666666625</c:v>
                </c:pt>
                <c:pt idx="1944">
                  <c:v>9.3708333333333353</c:v>
                </c:pt>
                <c:pt idx="1945">
                  <c:v>9.0968750000000007</c:v>
                </c:pt>
                <c:pt idx="1946">
                  <c:v>8.7333333333333307</c:v>
                </c:pt>
                <c:pt idx="1947">
                  <c:v>7.4104166666666655</c:v>
                </c:pt>
                <c:pt idx="1948">
                  <c:v>5.9968750000000002</c:v>
                </c:pt>
                <c:pt idx="1949">
                  <c:v>5.7062500000000069</c:v>
                </c:pt>
                <c:pt idx="1950">
                  <c:v>6.2895833333333364</c:v>
                </c:pt>
                <c:pt idx="1951">
                  <c:v>6.895833333333333</c:v>
                </c:pt>
                <c:pt idx="1952">
                  <c:v>5.9625000000000092</c:v>
                </c:pt>
                <c:pt idx="1953">
                  <c:v>5.885416666666667</c:v>
                </c:pt>
                <c:pt idx="1954">
                  <c:v>5.0708333333333355</c:v>
                </c:pt>
                <c:pt idx="1955">
                  <c:v>6.265625</c:v>
                </c:pt>
                <c:pt idx="1956">
                  <c:v>7.1635416666666627</c:v>
                </c:pt>
                <c:pt idx="1957">
                  <c:v>7.0520833333333401</c:v>
                </c:pt>
                <c:pt idx="1958">
                  <c:v>5.6781249999999996</c:v>
                </c:pt>
                <c:pt idx="1959">
                  <c:v>4.8677083333333329</c:v>
                </c:pt>
                <c:pt idx="1960">
                  <c:v>4.1291666666666638</c:v>
                </c:pt>
                <c:pt idx="1961">
                  <c:v>3.8479166666666718</c:v>
                </c:pt>
                <c:pt idx="1962">
                  <c:v>3.6218750000000002</c:v>
                </c:pt>
                <c:pt idx="1963">
                  <c:v>3.4875000000000065</c:v>
                </c:pt>
                <c:pt idx="1964">
                  <c:v>3.8010416666666664</c:v>
                </c:pt>
                <c:pt idx="1965">
                  <c:v>3.6114583333333385</c:v>
                </c:pt>
                <c:pt idx="1966">
                  <c:v>3.7135416666666683</c:v>
                </c:pt>
                <c:pt idx="1967">
                  <c:v>3.8208333333333298</c:v>
                </c:pt>
                <c:pt idx="1968">
                  <c:v>3.9249999999999998</c:v>
                </c:pt>
                <c:pt idx="1969">
                  <c:v>3.2541666666666695</c:v>
                </c:pt>
                <c:pt idx="1970">
                  <c:v>3.4937499999999999</c:v>
                </c:pt>
                <c:pt idx="1971">
                  <c:v>3.7802083333333321</c:v>
                </c:pt>
                <c:pt idx="1972">
                  <c:v>3.5510416666666647</c:v>
                </c:pt>
                <c:pt idx="1973">
                  <c:v>2.6375000000000002</c:v>
                </c:pt>
                <c:pt idx="1974">
                  <c:v>2.1187499999999999</c:v>
                </c:pt>
                <c:pt idx="1975">
                  <c:v>1.8802083333333368</c:v>
                </c:pt>
                <c:pt idx="1976">
                  <c:v>1.8</c:v>
                </c:pt>
                <c:pt idx="1977">
                  <c:v>1.9281250000000001</c:v>
                </c:pt>
                <c:pt idx="1978">
                  <c:v>2.0802083333333297</c:v>
                </c:pt>
                <c:pt idx="1979">
                  <c:v>2.1124999999999998</c:v>
                </c:pt>
                <c:pt idx="1980">
                  <c:v>2.1</c:v>
                </c:pt>
                <c:pt idx="1981">
                  <c:v>1.9916666666666689</c:v>
                </c:pt>
                <c:pt idx="1982">
                  <c:v>1.6802083333333304</c:v>
                </c:pt>
                <c:pt idx="1983">
                  <c:v>1.6239583333333301</c:v>
                </c:pt>
                <c:pt idx="1984">
                  <c:v>1.75</c:v>
                </c:pt>
                <c:pt idx="1985">
                  <c:v>1.8</c:v>
                </c:pt>
                <c:pt idx="1986">
                  <c:v>1.8010416666666682</c:v>
                </c:pt>
                <c:pt idx="1987">
                  <c:v>1.695833333333332</c:v>
                </c:pt>
                <c:pt idx="1988">
                  <c:v>1.5</c:v>
                </c:pt>
                <c:pt idx="1989">
                  <c:v>1.5</c:v>
                </c:pt>
                <c:pt idx="1990">
                  <c:v>1.5385416666666651</c:v>
                </c:pt>
                <c:pt idx="1991">
                  <c:v>1.5666666666666673</c:v>
                </c:pt>
                <c:pt idx="1992">
                  <c:v>2.0622499999999961</c:v>
                </c:pt>
                <c:pt idx="1993">
                  <c:v>2.0099999999999998</c:v>
                </c:pt>
                <c:pt idx="1994">
                  <c:v>2.0099999999999998</c:v>
                </c:pt>
                <c:pt idx="1995">
                  <c:v>1.9826875000000037</c:v>
                </c:pt>
                <c:pt idx="1996">
                  <c:v>1.6347499999999962</c:v>
                </c:pt>
                <c:pt idx="1997">
                  <c:v>1.4055625000000016</c:v>
                </c:pt>
                <c:pt idx="1998">
                  <c:v>1.3070000000000006</c:v>
                </c:pt>
                <c:pt idx="1999">
                  <c:v>1.3295625</c:v>
                </c:pt>
                <c:pt idx="2000">
                  <c:v>1.3473749999999987</c:v>
                </c:pt>
                <c:pt idx="2001">
                  <c:v>1.4459374999999961</c:v>
                </c:pt>
                <c:pt idx="2002">
                  <c:v>1.554</c:v>
                </c:pt>
                <c:pt idx="2003">
                  <c:v>1.7071874999999999</c:v>
                </c:pt>
                <c:pt idx="2004">
                  <c:v>1.782</c:v>
                </c:pt>
                <c:pt idx="2005">
                  <c:v>1.782</c:v>
                </c:pt>
                <c:pt idx="2006">
                  <c:v>1.5919999999999961</c:v>
                </c:pt>
                <c:pt idx="2007">
                  <c:v>1.7000624999999998</c:v>
                </c:pt>
                <c:pt idx="2008">
                  <c:v>1.4518750000000038</c:v>
                </c:pt>
                <c:pt idx="2009">
                  <c:v>1.0374375000000011</c:v>
                </c:pt>
                <c:pt idx="2010">
                  <c:v>0.89731249999999951</c:v>
                </c:pt>
                <c:pt idx="2011">
                  <c:v>0.86999999999999988</c:v>
                </c:pt>
                <c:pt idx="2012">
                  <c:v>0.86999999999999988</c:v>
                </c:pt>
                <c:pt idx="2013">
                  <c:v>0.90325000000000033</c:v>
                </c:pt>
                <c:pt idx="2014">
                  <c:v>1.0208125000000015</c:v>
                </c:pt>
                <c:pt idx="2015">
                  <c:v>1.023187500000001</c:v>
                </c:pt>
                <c:pt idx="2016">
                  <c:v>1.2013125</c:v>
                </c:pt>
                <c:pt idx="2017">
                  <c:v>1.5575624999999997</c:v>
                </c:pt>
                <c:pt idx="2018">
                  <c:v>1.8366250000000037</c:v>
                </c:pt>
                <c:pt idx="2019">
                  <c:v>1.9648750000000037</c:v>
                </c:pt>
                <c:pt idx="2020">
                  <c:v>1.4969999999999999</c:v>
                </c:pt>
                <c:pt idx="2021">
                  <c:v>1.3497499999999996</c:v>
                </c:pt>
                <c:pt idx="2022">
                  <c:v>0.92700000000000005</c:v>
                </c:pt>
                <c:pt idx="2023">
                  <c:v>0.86999999999999988</c:v>
                </c:pt>
                <c:pt idx="2024">
                  <c:v>0.96381250000000152</c:v>
                </c:pt>
                <c:pt idx="2025">
                  <c:v>1.0065625000000014</c:v>
                </c:pt>
                <c:pt idx="2026">
                  <c:v>1.1787499999999984</c:v>
                </c:pt>
                <c:pt idx="2027">
                  <c:v>1.2333749999999999</c:v>
                </c:pt>
                <c:pt idx="2028">
                  <c:v>1.3260000000000012</c:v>
                </c:pt>
                <c:pt idx="2029">
                  <c:v>1.3283750000000007</c:v>
                </c:pt>
                <c:pt idx="2030">
                  <c:v>1.1585624999999988</c:v>
                </c:pt>
                <c:pt idx="2031">
                  <c:v>0.88781249999999989</c:v>
                </c:pt>
                <c:pt idx="2032">
                  <c:v>0.76312499999999883</c:v>
                </c:pt>
                <c:pt idx="2033">
                  <c:v>0.64318750000000025</c:v>
                </c:pt>
                <c:pt idx="2034">
                  <c:v>0.50187499999999963</c:v>
                </c:pt>
                <c:pt idx="2035">
                  <c:v>0.32731249999999995</c:v>
                </c:pt>
                <c:pt idx="2036">
                  <c:v>0.3</c:v>
                </c:pt>
                <c:pt idx="2037">
                  <c:v>0.3</c:v>
                </c:pt>
                <c:pt idx="2038">
                  <c:v>0.3</c:v>
                </c:pt>
                <c:pt idx="2039">
                  <c:v>0.3</c:v>
                </c:pt>
                <c:pt idx="2040">
                  <c:v>0.3</c:v>
                </c:pt>
                <c:pt idx="2041">
                  <c:v>0.3</c:v>
                </c:pt>
                <c:pt idx="2042">
                  <c:v>0.3</c:v>
                </c:pt>
                <c:pt idx="2043">
                  <c:v>0.3</c:v>
                </c:pt>
                <c:pt idx="2044">
                  <c:v>0.3</c:v>
                </c:pt>
                <c:pt idx="2045">
                  <c:v>0.3</c:v>
                </c:pt>
                <c:pt idx="2046">
                  <c:v>0.29881249999999998</c:v>
                </c:pt>
                <c:pt idx="2047">
                  <c:v>0.3</c:v>
                </c:pt>
                <c:pt idx="2048">
                  <c:v>0.3</c:v>
                </c:pt>
                <c:pt idx="2049">
                  <c:v>0.3</c:v>
                </c:pt>
                <c:pt idx="2050">
                  <c:v>0.3</c:v>
                </c:pt>
                <c:pt idx="2051">
                  <c:v>0.3</c:v>
                </c:pt>
                <c:pt idx="2052">
                  <c:v>0.3</c:v>
                </c:pt>
                <c:pt idx="2053">
                  <c:v>0.3</c:v>
                </c:pt>
                <c:pt idx="2054">
                  <c:v>0.3</c:v>
                </c:pt>
                <c:pt idx="2055">
                  <c:v>0.3</c:v>
                </c:pt>
                <c:pt idx="2056">
                  <c:v>0.3</c:v>
                </c:pt>
                <c:pt idx="2057">
                  <c:v>0.3</c:v>
                </c:pt>
                <c:pt idx="2058">
                  <c:v>0.3</c:v>
                </c:pt>
                <c:pt idx="2059">
                  <c:v>0.3</c:v>
                </c:pt>
                <c:pt idx="2060">
                  <c:v>0.3</c:v>
                </c:pt>
                <c:pt idx="2061">
                  <c:v>0.3</c:v>
                </c:pt>
                <c:pt idx="2062">
                  <c:v>0.3</c:v>
                </c:pt>
                <c:pt idx="2063">
                  <c:v>0.3</c:v>
                </c:pt>
                <c:pt idx="2064">
                  <c:v>0.3</c:v>
                </c:pt>
                <c:pt idx="2065">
                  <c:v>0.3</c:v>
                </c:pt>
                <c:pt idx="2066">
                  <c:v>0.3</c:v>
                </c:pt>
                <c:pt idx="2067">
                  <c:v>0.3</c:v>
                </c:pt>
                <c:pt idx="2068">
                  <c:v>0.3</c:v>
                </c:pt>
                <c:pt idx="2069">
                  <c:v>0.3011875</c:v>
                </c:pt>
                <c:pt idx="2070">
                  <c:v>0.30356250000000001</c:v>
                </c:pt>
                <c:pt idx="2071">
                  <c:v>0.31306249999999997</c:v>
                </c:pt>
                <c:pt idx="2072">
                  <c:v>0.32968750000000002</c:v>
                </c:pt>
                <c:pt idx="2073">
                  <c:v>0.34512500000000007</c:v>
                </c:pt>
                <c:pt idx="2074">
                  <c:v>0.41281249999999969</c:v>
                </c:pt>
                <c:pt idx="2075">
                  <c:v>0.41043749999999973</c:v>
                </c:pt>
                <c:pt idx="2076">
                  <c:v>0.45318749999999997</c:v>
                </c:pt>
                <c:pt idx="2077">
                  <c:v>0.5303749999999996</c:v>
                </c:pt>
                <c:pt idx="2078">
                  <c:v>0.64556249999999993</c:v>
                </c:pt>
                <c:pt idx="2079">
                  <c:v>0.90206249999999999</c:v>
                </c:pt>
                <c:pt idx="2080">
                  <c:v>1.1431250000000006</c:v>
                </c:pt>
                <c:pt idx="2081">
                  <c:v>1.3960624999999995</c:v>
                </c:pt>
                <c:pt idx="2082">
                  <c:v>1.8295000000000037</c:v>
                </c:pt>
                <c:pt idx="2083">
                  <c:v>2.0194999999999959</c:v>
                </c:pt>
                <c:pt idx="2084">
                  <c:v>2.3234999999999997</c:v>
                </c:pt>
                <c:pt idx="2085">
                  <c:v>3.2354999999999996</c:v>
                </c:pt>
                <c:pt idx="2086">
                  <c:v>3.4528124999999994</c:v>
                </c:pt>
                <c:pt idx="2087">
                  <c:v>3.7758124999999958</c:v>
                </c:pt>
                <c:pt idx="2088">
                  <c:v>4.0845625000000032</c:v>
                </c:pt>
                <c:pt idx="2089">
                  <c:v>4.7697499999999957</c:v>
                </c:pt>
                <c:pt idx="2090">
                  <c:v>5.3492500000000032</c:v>
                </c:pt>
                <c:pt idx="2091">
                  <c:v>4.6415000000000068</c:v>
                </c:pt>
                <c:pt idx="2092">
                  <c:v>3.4076875000000033</c:v>
                </c:pt>
                <c:pt idx="2093">
                  <c:v>2.7379374999999921</c:v>
                </c:pt>
                <c:pt idx="2094">
                  <c:v>2.4244375000000034</c:v>
                </c:pt>
                <c:pt idx="2095">
                  <c:v>2.9065624999999957</c:v>
                </c:pt>
                <c:pt idx="2096">
                  <c:v>3.0122500000000034</c:v>
                </c:pt>
                <c:pt idx="2097">
                  <c:v>3.3174374999999996</c:v>
                </c:pt>
                <c:pt idx="2098">
                  <c:v>4.0786250000000068</c:v>
                </c:pt>
                <c:pt idx="2099">
                  <c:v>4.6676249999999992</c:v>
                </c:pt>
                <c:pt idx="2100">
                  <c:v>4.9490624999999993</c:v>
                </c:pt>
                <c:pt idx="2101">
                  <c:v>5.5950625000000027</c:v>
                </c:pt>
                <c:pt idx="2102">
                  <c:v>6.001187500000003</c:v>
                </c:pt>
                <c:pt idx="2103">
                  <c:v>6.6483749999999988</c:v>
                </c:pt>
                <c:pt idx="2104">
                  <c:v>6.9737500000000026</c:v>
                </c:pt>
                <c:pt idx="2105">
                  <c:v>7.2824999999999989</c:v>
                </c:pt>
                <c:pt idx="2106">
                  <c:v>7.2741874999999956</c:v>
                </c:pt>
                <c:pt idx="2107">
                  <c:v>7.5378124999999958</c:v>
                </c:pt>
                <c:pt idx="2108">
                  <c:v>6.1021249999999956</c:v>
                </c:pt>
                <c:pt idx="2109">
                  <c:v>5.4708000000000103</c:v>
                </c:pt>
                <c:pt idx="2110">
                  <c:v>5.2732499999999991</c:v>
                </c:pt>
                <c:pt idx="2111">
                  <c:v>5.7553750000000035</c:v>
                </c:pt>
                <c:pt idx="2112">
                  <c:v>6.2849999999999993</c:v>
                </c:pt>
                <c:pt idx="2113">
                  <c:v>5.7957499999999955</c:v>
                </c:pt>
                <c:pt idx="2114">
                  <c:v>4.4289375</c:v>
                </c:pt>
                <c:pt idx="2115">
                  <c:v>4.3113749999999991</c:v>
                </c:pt>
                <c:pt idx="2116">
                  <c:v>4.2033125000000071</c:v>
                </c:pt>
                <c:pt idx="2117">
                  <c:v>4.0738749999999921</c:v>
                </c:pt>
                <c:pt idx="2118">
                  <c:v>4.9051249999999955</c:v>
                </c:pt>
                <c:pt idx="2119">
                  <c:v>6.8241250000000031</c:v>
                </c:pt>
                <c:pt idx="2120">
                  <c:v>6.5878124999999992</c:v>
                </c:pt>
                <c:pt idx="2121">
                  <c:v>7.1993749999999954</c:v>
                </c:pt>
                <c:pt idx="2122">
                  <c:v>7.5033749999999992</c:v>
                </c:pt>
                <c:pt idx="2123">
                  <c:v>7.8121250000000062</c:v>
                </c:pt>
                <c:pt idx="2124">
                  <c:v>8.3797499999999996</c:v>
                </c:pt>
                <c:pt idx="2125">
                  <c:v>8.8238749999999957</c:v>
                </c:pt>
                <c:pt idx="2126">
                  <c:v>8.9034375000000008</c:v>
                </c:pt>
                <c:pt idx="2127">
                  <c:v>9.1706249999999994</c:v>
                </c:pt>
                <c:pt idx="2128">
                  <c:v>9.091062499999996</c:v>
                </c:pt>
                <c:pt idx="2129">
                  <c:v>8.9117500000000032</c:v>
                </c:pt>
                <c:pt idx="2130">
                  <c:v>8.7918124999999954</c:v>
                </c:pt>
                <c:pt idx="2131">
                  <c:v>8.3073125000000072</c:v>
                </c:pt>
                <c:pt idx="2132">
                  <c:v>7.0058125000000029</c:v>
                </c:pt>
                <c:pt idx="2133">
                  <c:v>6.216125000000007</c:v>
                </c:pt>
                <c:pt idx="2134">
                  <c:v>6.3408124999999949</c:v>
                </c:pt>
                <c:pt idx="2135">
                  <c:v>7.055687500000003</c:v>
                </c:pt>
                <c:pt idx="2136">
                  <c:v>8.2716874999999952</c:v>
                </c:pt>
                <c:pt idx="2137">
                  <c:v>8.2752500000000069</c:v>
                </c:pt>
                <c:pt idx="2138">
                  <c:v>9.1373749999999951</c:v>
                </c:pt>
                <c:pt idx="2139">
                  <c:v>9.2691874999999957</c:v>
                </c:pt>
                <c:pt idx="2140">
                  <c:v>9.4390000000000036</c:v>
                </c:pt>
                <c:pt idx="2141">
                  <c:v>8.8701875000000072</c:v>
                </c:pt>
                <c:pt idx="2142">
                  <c:v>8.5376875000000041</c:v>
                </c:pt>
                <c:pt idx="2143">
                  <c:v>8.1624374999999993</c:v>
                </c:pt>
                <c:pt idx="2144">
                  <c:v>7.567499999999999</c:v>
                </c:pt>
                <c:pt idx="2145">
                  <c:v>7.5354375000000102</c:v>
                </c:pt>
                <c:pt idx="2146">
                  <c:v>7.9023749999999993</c:v>
                </c:pt>
                <c:pt idx="2147">
                  <c:v>7.8263750000000067</c:v>
                </c:pt>
                <c:pt idx="2148">
                  <c:v>8.9948750000000075</c:v>
                </c:pt>
                <c:pt idx="2149">
                  <c:v>10.451937499999996</c:v>
                </c:pt>
                <c:pt idx="2150">
                  <c:v>11.651312499999991</c:v>
                </c:pt>
                <c:pt idx="2151">
                  <c:v>12.798437500000038</c:v>
                </c:pt>
                <c:pt idx="2152">
                  <c:v>13.430187499999962</c:v>
                </c:pt>
                <c:pt idx="2153">
                  <c:v>12.881562499999962</c:v>
                </c:pt>
                <c:pt idx="2154">
                  <c:v>12.562125</c:v>
                </c:pt>
                <c:pt idx="2155">
                  <c:v>13.0644375</c:v>
                </c:pt>
                <c:pt idx="2156">
                  <c:v>13.472937499999963</c:v>
                </c:pt>
                <c:pt idx="2157">
                  <c:v>12.880375000000038</c:v>
                </c:pt>
                <c:pt idx="2158">
                  <c:v>11.444687500000002</c:v>
                </c:pt>
                <c:pt idx="2159">
                  <c:v>10.7559375</c:v>
                </c:pt>
                <c:pt idx="2160">
                  <c:v>11.445874999999996</c:v>
                </c:pt>
                <c:pt idx="2161">
                  <c:v>11.897125000000036</c:v>
                </c:pt>
                <c:pt idx="2162">
                  <c:v>11.900687500000037</c:v>
                </c:pt>
                <c:pt idx="2163">
                  <c:v>11.814</c:v>
                </c:pt>
                <c:pt idx="2164">
                  <c:v>11.735624999999999</c:v>
                </c:pt>
                <c:pt idx="2165">
                  <c:v>12.364999999999961</c:v>
                </c:pt>
                <c:pt idx="2166">
                  <c:v>12.608437499999999</c:v>
                </c:pt>
                <c:pt idx="2167">
                  <c:v>13.624937500000037</c:v>
                </c:pt>
                <c:pt idx="2168">
                  <c:v>15.073687499999998</c:v>
                </c:pt>
                <c:pt idx="2169">
                  <c:v>16.04149999999996</c:v>
                </c:pt>
                <c:pt idx="2170">
                  <c:v>16.599625000000035</c:v>
                </c:pt>
                <c:pt idx="2171">
                  <c:v>16.6625625</c:v>
                </c:pt>
                <c:pt idx="2172">
                  <c:v>16.428625000000036</c:v>
                </c:pt>
                <c:pt idx="2173">
                  <c:v>15.103375000000037</c:v>
                </c:pt>
                <c:pt idx="2174">
                  <c:v>14.210374999999962</c:v>
                </c:pt>
                <c:pt idx="2175">
                  <c:v>13.581</c:v>
                </c:pt>
                <c:pt idx="2176">
                  <c:v>12.955187500000036</c:v>
                </c:pt>
                <c:pt idx="2177">
                  <c:v>13.432562500000039</c:v>
                </c:pt>
                <c:pt idx="2178">
                  <c:v>13.237812499999961</c:v>
                </c:pt>
                <c:pt idx="2179">
                  <c:v>13.604749999999962</c:v>
                </c:pt>
                <c:pt idx="2180">
                  <c:v>12.995562499999961</c:v>
                </c:pt>
                <c:pt idx="2181">
                  <c:v>12.497999999999999</c:v>
                </c:pt>
                <c:pt idx="2182">
                  <c:v>12.383999999999999</c:v>
                </c:pt>
                <c:pt idx="2183">
                  <c:v>12.755687500000038</c:v>
                </c:pt>
                <c:pt idx="2184">
                  <c:v>12.971812499999999</c:v>
                </c:pt>
                <c:pt idx="2185">
                  <c:v>12.718875000000001</c:v>
                </c:pt>
                <c:pt idx="2186">
                  <c:v>12.153124999999999</c:v>
                </c:pt>
                <c:pt idx="2187">
                  <c:v>12.820833333333301</c:v>
                </c:pt>
                <c:pt idx="2188">
                  <c:v>13.654166666666701</c:v>
                </c:pt>
                <c:pt idx="2189">
                  <c:v>13.309374999999999</c:v>
                </c:pt>
                <c:pt idx="2190">
                  <c:v>12.7291666666667</c:v>
                </c:pt>
                <c:pt idx="2191">
                  <c:v>12.6604166666667</c:v>
                </c:pt>
                <c:pt idx="2192">
                  <c:v>13.25625</c:v>
                </c:pt>
                <c:pt idx="2193">
                  <c:v>13.9739583333333</c:v>
                </c:pt>
                <c:pt idx="2194">
                  <c:v>15.267708333333299</c:v>
                </c:pt>
                <c:pt idx="2195">
                  <c:v>15.532291666666699</c:v>
                </c:pt>
                <c:pt idx="2196">
                  <c:v>16.408333333333299</c:v>
                </c:pt>
                <c:pt idx="2197">
                  <c:v>16.657291666666701</c:v>
                </c:pt>
                <c:pt idx="2198">
                  <c:v>16.643750000000001</c:v>
                </c:pt>
                <c:pt idx="2199">
                  <c:v>14.828125</c:v>
                </c:pt>
                <c:pt idx="2200">
                  <c:v>13.548958333333299</c:v>
                </c:pt>
                <c:pt idx="2201">
                  <c:v>14.009375</c:v>
                </c:pt>
                <c:pt idx="2202">
                  <c:v>14.922916666666699</c:v>
                </c:pt>
                <c:pt idx="2203">
                  <c:v>14.55</c:v>
                </c:pt>
                <c:pt idx="2204">
                  <c:v>15.0729166666667</c:v>
                </c:pt>
                <c:pt idx="2205">
                  <c:v>15.232291666666701</c:v>
                </c:pt>
                <c:pt idx="2206">
                  <c:v>15.2072916666667</c:v>
                </c:pt>
                <c:pt idx="2207">
                  <c:v>15.6041666666667</c:v>
                </c:pt>
                <c:pt idx="2208">
                  <c:v>16.162500000000001</c:v>
                </c:pt>
                <c:pt idx="2209">
                  <c:v>17.113541666666698</c:v>
                </c:pt>
                <c:pt idx="2210">
                  <c:v>17.921875</c:v>
                </c:pt>
                <c:pt idx="2211">
                  <c:v>17.712499999999999</c:v>
                </c:pt>
                <c:pt idx="2212">
                  <c:v>17.689583333333299</c:v>
                </c:pt>
                <c:pt idx="2213">
                  <c:v>17.578125</c:v>
                </c:pt>
                <c:pt idx="2214">
                  <c:v>16.5625</c:v>
                </c:pt>
                <c:pt idx="2215">
                  <c:v>16.3125</c:v>
                </c:pt>
                <c:pt idx="2216">
                  <c:v>16.752083333333299</c:v>
                </c:pt>
                <c:pt idx="2217">
                  <c:v>17.3802083333333</c:v>
                </c:pt>
                <c:pt idx="2218">
                  <c:v>17.298958333333299</c:v>
                </c:pt>
                <c:pt idx="2219">
                  <c:v>17.227083333333301</c:v>
                </c:pt>
                <c:pt idx="2220">
                  <c:v>17.022916666666699</c:v>
                </c:pt>
                <c:pt idx="2221">
                  <c:v>16.675000000000001</c:v>
                </c:pt>
                <c:pt idx="2222">
                  <c:v>16.203125</c:v>
                </c:pt>
                <c:pt idx="2223">
                  <c:v>17.154166666666701</c:v>
                </c:pt>
                <c:pt idx="2224">
                  <c:v>17.3125</c:v>
                </c:pt>
                <c:pt idx="2225">
                  <c:v>16.8802083333333</c:v>
                </c:pt>
                <c:pt idx="2226">
                  <c:v>16.483333333333299</c:v>
                </c:pt>
                <c:pt idx="2227">
                  <c:v>16.3333333333333</c:v>
                </c:pt>
                <c:pt idx="2228">
                  <c:v>15.918749999999999</c:v>
                </c:pt>
                <c:pt idx="2229">
                  <c:v>16.407291666666701</c:v>
                </c:pt>
                <c:pt idx="2230">
                  <c:v>16.537500000000001</c:v>
                </c:pt>
                <c:pt idx="2231">
                  <c:v>16.714583333333302</c:v>
                </c:pt>
                <c:pt idx="2232">
                  <c:v>16.738541666666698</c:v>
                </c:pt>
                <c:pt idx="2233">
                  <c:v>15.727083333333301</c:v>
                </c:pt>
                <c:pt idx="2234">
                  <c:v>14.9958333333333</c:v>
                </c:pt>
                <c:pt idx="2235">
                  <c:v>14.852083333333301</c:v>
                </c:pt>
                <c:pt idx="2236">
                  <c:v>14.282291666666699</c:v>
                </c:pt>
                <c:pt idx="2237">
                  <c:v>14.225</c:v>
                </c:pt>
                <c:pt idx="2238">
                  <c:v>14.0104166666667</c:v>
                </c:pt>
                <c:pt idx="2239">
                  <c:v>13.576041666666701</c:v>
                </c:pt>
                <c:pt idx="2240">
                  <c:v>12.940625000000001</c:v>
                </c:pt>
                <c:pt idx="2241">
                  <c:v>13.0427083333333</c:v>
                </c:pt>
                <c:pt idx="2242">
                  <c:v>12.953125</c:v>
                </c:pt>
                <c:pt idx="2243">
                  <c:v>13.247916666666701</c:v>
                </c:pt>
                <c:pt idx="2244">
                  <c:v>13.184374999999999</c:v>
                </c:pt>
                <c:pt idx="2245">
                  <c:v>12.851041666666699</c:v>
                </c:pt>
                <c:pt idx="2246">
                  <c:v>12.1197916666667</c:v>
                </c:pt>
                <c:pt idx="2247">
                  <c:v>11.981249999999999</c:v>
                </c:pt>
                <c:pt idx="2248">
                  <c:v>12.4</c:v>
                </c:pt>
                <c:pt idx="2249">
                  <c:v>12.670833333333301</c:v>
                </c:pt>
                <c:pt idx="2250">
                  <c:v>13.303125</c:v>
                </c:pt>
                <c:pt idx="2251">
                  <c:v>13.6135416666667</c:v>
                </c:pt>
                <c:pt idx="2252">
                  <c:v>13.481249999999999</c:v>
                </c:pt>
                <c:pt idx="2253">
                  <c:v>12.696875</c:v>
                </c:pt>
                <c:pt idx="2254">
                  <c:v>12.621874999999999</c:v>
                </c:pt>
                <c:pt idx="2255">
                  <c:v>12.790625</c:v>
                </c:pt>
                <c:pt idx="2256">
                  <c:v>13.8322916666667</c:v>
                </c:pt>
                <c:pt idx="2257">
                  <c:v>15.170833333333301</c:v>
                </c:pt>
                <c:pt idx="2258">
                  <c:v>15.353125</c:v>
                </c:pt>
                <c:pt idx="2259">
                  <c:v>14.858333333333301</c:v>
                </c:pt>
                <c:pt idx="2260">
                  <c:v>14.4</c:v>
                </c:pt>
                <c:pt idx="2261">
                  <c:v>14.522916666666699</c:v>
                </c:pt>
                <c:pt idx="2262">
                  <c:v>13.533333333333299</c:v>
                </c:pt>
                <c:pt idx="2263">
                  <c:v>12.946875</c:v>
                </c:pt>
                <c:pt idx="2264">
                  <c:v>12.5208333333333</c:v>
                </c:pt>
                <c:pt idx="2265">
                  <c:v>13.492708333333301</c:v>
                </c:pt>
                <c:pt idx="2266">
                  <c:v>13.581250000000001</c:v>
                </c:pt>
                <c:pt idx="2267">
                  <c:v>13.9416666666667</c:v>
                </c:pt>
                <c:pt idx="2268">
                  <c:v>14.391666666666699</c:v>
                </c:pt>
                <c:pt idx="2269">
                  <c:v>14.018750000000001</c:v>
                </c:pt>
                <c:pt idx="2270">
                  <c:v>13.507291666666699</c:v>
                </c:pt>
                <c:pt idx="2271">
                  <c:v>13.529166666666701</c:v>
                </c:pt>
                <c:pt idx="2272">
                  <c:v>14.0666666666667</c:v>
                </c:pt>
                <c:pt idx="2273">
                  <c:v>13.445833333333301</c:v>
                </c:pt>
                <c:pt idx="2274">
                  <c:v>12.268750000000001</c:v>
                </c:pt>
                <c:pt idx="2275">
                  <c:v>10.565625000000001</c:v>
                </c:pt>
                <c:pt idx="2276">
                  <c:v>9.9510416666666703</c:v>
                </c:pt>
                <c:pt idx="2277">
                  <c:v>10.3791666666667</c:v>
                </c:pt>
                <c:pt idx="2278">
                  <c:v>10.5822916666667</c:v>
                </c:pt>
                <c:pt idx="2279">
                  <c:v>11.3125</c:v>
                </c:pt>
                <c:pt idx="2280">
                  <c:v>10.813541666666699</c:v>
                </c:pt>
                <c:pt idx="2281">
                  <c:v>11.204166666666699</c:v>
                </c:pt>
                <c:pt idx="2282">
                  <c:v>11.9583333333333</c:v>
                </c:pt>
                <c:pt idx="2283">
                  <c:v>12.391666666666699</c:v>
                </c:pt>
                <c:pt idx="2284">
                  <c:v>11.858333333333301</c:v>
                </c:pt>
                <c:pt idx="2285">
                  <c:v>11.265625</c:v>
                </c:pt>
                <c:pt idx="2286">
                  <c:v>10.69375</c:v>
                </c:pt>
                <c:pt idx="2287">
                  <c:v>10.4572916666667</c:v>
                </c:pt>
                <c:pt idx="2288">
                  <c:v>10.3697916666667</c:v>
                </c:pt>
                <c:pt idx="2289">
                  <c:v>10.1291666666667</c:v>
                </c:pt>
                <c:pt idx="2290">
                  <c:v>10.409375000000001</c:v>
                </c:pt>
                <c:pt idx="2291">
                  <c:v>11.044791666666701</c:v>
                </c:pt>
                <c:pt idx="2292">
                  <c:v>11.403124999999999</c:v>
                </c:pt>
                <c:pt idx="2293">
                  <c:v>11.601041666666699</c:v>
                </c:pt>
                <c:pt idx="2294">
                  <c:v>11.264583333333301</c:v>
                </c:pt>
                <c:pt idx="2295">
                  <c:v>11.528124999999999</c:v>
                </c:pt>
                <c:pt idx="2296">
                  <c:v>11.487500000000001</c:v>
                </c:pt>
                <c:pt idx="2297">
                  <c:v>10.664583333333301</c:v>
                </c:pt>
                <c:pt idx="2298">
                  <c:v>10.456250000000001</c:v>
                </c:pt>
                <c:pt idx="2299">
                  <c:v>10.4177083333333</c:v>
                </c:pt>
                <c:pt idx="2300">
                  <c:v>10.507291666666699</c:v>
                </c:pt>
                <c:pt idx="2301">
                  <c:v>10.486458333333299</c:v>
                </c:pt>
                <c:pt idx="2302">
                  <c:v>10.856249999999999</c:v>
                </c:pt>
                <c:pt idx="2303">
                  <c:v>9.8781250000000007</c:v>
                </c:pt>
                <c:pt idx="2304">
                  <c:v>8.3718749999999993</c:v>
                </c:pt>
                <c:pt idx="2305">
                  <c:v>8.0770833333333307</c:v>
                </c:pt>
                <c:pt idx="2306">
                  <c:v>8.2760416666666607</c:v>
                </c:pt>
                <c:pt idx="2307">
                  <c:v>7.6697916666666703</c:v>
                </c:pt>
                <c:pt idx="2308">
                  <c:v>7.9458333333333302</c:v>
                </c:pt>
                <c:pt idx="2309">
                  <c:v>8.0572916666666696</c:v>
                </c:pt>
                <c:pt idx="2310">
                  <c:v>7.28541666666667</c:v>
                </c:pt>
                <c:pt idx="2311">
                  <c:v>6.3270833333333298</c:v>
                </c:pt>
                <c:pt idx="2312">
                  <c:v>6.2729166666666698</c:v>
                </c:pt>
                <c:pt idx="2313">
                  <c:v>7.6375000000000002</c:v>
                </c:pt>
                <c:pt idx="2314">
                  <c:v>8.3333333333333304</c:v>
                </c:pt>
                <c:pt idx="2315">
                  <c:v>8.0229166666666707</c:v>
                </c:pt>
                <c:pt idx="2316">
                  <c:v>7.7177083333333396</c:v>
                </c:pt>
                <c:pt idx="2317">
                  <c:v>7.2708333333333304</c:v>
                </c:pt>
                <c:pt idx="2318">
                  <c:v>7.4291666666666796</c:v>
                </c:pt>
                <c:pt idx="2319">
                  <c:v>7.4593749999999996</c:v>
                </c:pt>
                <c:pt idx="2320">
                  <c:v>7.1593750000000096</c:v>
                </c:pt>
                <c:pt idx="2321">
                  <c:v>6.3458333333333403</c:v>
                </c:pt>
                <c:pt idx="2322">
                  <c:v>6.328125</c:v>
                </c:pt>
                <c:pt idx="2323">
                  <c:v>6.6885416666666702</c:v>
                </c:pt>
                <c:pt idx="2324">
                  <c:v>7.02291666666666</c:v>
                </c:pt>
                <c:pt idx="2325">
                  <c:v>7.5177083333333403</c:v>
                </c:pt>
                <c:pt idx="2326">
                  <c:v>7.64791666666666</c:v>
                </c:pt>
                <c:pt idx="2327">
                  <c:v>7.6708333333333201</c:v>
                </c:pt>
                <c:pt idx="2328">
                  <c:v>7.6687500000000099</c:v>
                </c:pt>
                <c:pt idx="2329">
                  <c:v>7.4614583333333302</c:v>
                </c:pt>
                <c:pt idx="2330">
                  <c:v>6.5166666666666702</c:v>
                </c:pt>
                <c:pt idx="2331">
                  <c:v>6.2947916666666703</c:v>
                </c:pt>
                <c:pt idx="2332">
                  <c:v>5.5687499999999996</c:v>
                </c:pt>
                <c:pt idx="2333">
                  <c:v>5.140625</c:v>
                </c:pt>
                <c:pt idx="2334">
                  <c:v>4.7333333333333298</c:v>
                </c:pt>
                <c:pt idx="2335">
                  <c:v>4.41770833333333</c:v>
                </c:pt>
                <c:pt idx="2336">
                  <c:v>4.28125</c:v>
                </c:pt>
                <c:pt idx="2337">
                  <c:v>4.3135416666666702</c:v>
                </c:pt>
                <c:pt idx="2338">
                  <c:v>4.1656250000000004</c:v>
                </c:pt>
                <c:pt idx="2339">
                  <c:v>3.6906249999999998</c:v>
                </c:pt>
                <c:pt idx="2340">
                  <c:v>3.1822916666666701</c:v>
                </c:pt>
                <c:pt idx="2341">
                  <c:v>2.85208333333334</c:v>
                </c:pt>
                <c:pt idx="2342">
                  <c:v>2.6197916666666599</c:v>
                </c:pt>
                <c:pt idx="2343">
                  <c:v>2.5687500000000001</c:v>
                </c:pt>
                <c:pt idx="2344">
                  <c:v>2.4427083333333401</c:v>
                </c:pt>
                <c:pt idx="2345">
                  <c:v>2.2354166666666599</c:v>
                </c:pt>
                <c:pt idx="2346">
                  <c:v>2.1135416666666602</c:v>
                </c:pt>
                <c:pt idx="2347">
                  <c:v>2.0854166666666698</c:v>
                </c:pt>
                <c:pt idx="2348">
                  <c:v>2.078125</c:v>
                </c:pt>
                <c:pt idx="2349">
                  <c:v>2.16770833333333</c:v>
                </c:pt>
                <c:pt idx="2350">
                  <c:v>2.2645833333333401</c:v>
                </c:pt>
                <c:pt idx="2351">
                  <c:v>2.0927083333333298</c:v>
                </c:pt>
                <c:pt idx="2352">
                  <c:v>1.721875</c:v>
                </c:pt>
                <c:pt idx="2353">
                  <c:v>1.4875</c:v>
                </c:pt>
                <c:pt idx="2354">
                  <c:v>1.41166666666667</c:v>
                </c:pt>
                <c:pt idx="2364">
                  <c:v>2.3970588235294099</c:v>
                </c:pt>
                <c:pt idx="2365">
                  <c:v>2.5812499999999998</c:v>
                </c:pt>
                <c:pt idx="2366">
                  <c:v>3.5343749999999998</c:v>
                </c:pt>
                <c:pt idx="2367">
                  <c:v>3.4187500000000002</c:v>
                </c:pt>
                <c:pt idx="2368">
                  <c:v>2.8937499999999998</c:v>
                </c:pt>
                <c:pt idx="2369">
                  <c:v>2.3395833333333398</c:v>
                </c:pt>
                <c:pt idx="2370">
                  <c:v>2.0572916666666701</c:v>
                </c:pt>
                <c:pt idx="2371">
                  <c:v>1.734375</c:v>
                </c:pt>
                <c:pt idx="2372">
                  <c:v>1.5010416666666699</c:v>
                </c:pt>
                <c:pt idx="2373">
                  <c:v>1.5</c:v>
                </c:pt>
                <c:pt idx="2374">
                  <c:v>1.55</c:v>
                </c:pt>
                <c:pt idx="2375">
                  <c:v>1.6260416666666599</c:v>
                </c:pt>
                <c:pt idx="2376">
                  <c:v>1.58125</c:v>
                </c:pt>
                <c:pt idx="2377">
                  <c:v>1.6427083333333301</c:v>
                </c:pt>
                <c:pt idx="2378">
                  <c:v>1.7</c:v>
                </c:pt>
                <c:pt idx="2379">
                  <c:v>1.6885416666666699</c:v>
                </c:pt>
                <c:pt idx="2380">
                  <c:v>1.61666666666666</c:v>
                </c:pt>
                <c:pt idx="2381">
                  <c:v>1.6</c:v>
                </c:pt>
                <c:pt idx="2382">
                  <c:v>1.596875</c:v>
                </c:pt>
                <c:pt idx="2383">
                  <c:v>1.47708333333333</c:v>
                </c:pt>
                <c:pt idx="2384">
                  <c:v>0.85</c:v>
                </c:pt>
                <c:pt idx="2385">
                  <c:v>1.2479166666666599</c:v>
                </c:pt>
                <c:pt idx="2386">
                  <c:v>1.1000000000000001</c:v>
                </c:pt>
                <c:pt idx="2387">
                  <c:v>1.14791666666667</c:v>
                </c:pt>
                <c:pt idx="2388">
                  <c:v>1.44895833333333</c:v>
                </c:pt>
                <c:pt idx="2389">
                  <c:v>1.29375</c:v>
                </c:pt>
                <c:pt idx="2390">
                  <c:v>1.23125</c:v>
                </c:pt>
                <c:pt idx="2391">
                  <c:v>1.33125</c:v>
                </c:pt>
                <c:pt idx="2392">
                  <c:v>1.2052083333333301</c:v>
                </c:pt>
                <c:pt idx="2393">
                  <c:v>1.03854166666667</c:v>
                </c:pt>
                <c:pt idx="2394">
                  <c:v>1</c:v>
                </c:pt>
                <c:pt idx="2395">
                  <c:v>0.94166666666666798</c:v>
                </c:pt>
                <c:pt idx="2396">
                  <c:v>0.90520833333333395</c:v>
                </c:pt>
                <c:pt idx="2397">
                  <c:v>0.93958333333333499</c:v>
                </c:pt>
                <c:pt idx="2398">
                  <c:v>0.81562499999999805</c:v>
                </c:pt>
                <c:pt idx="2399">
                  <c:v>0.79999999999999805</c:v>
                </c:pt>
                <c:pt idx="2400">
                  <c:v>0.79999999999999805</c:v>
                </c:pt>
                <c:pt idx="2401">
                  <c:v>0.79999999999999805</c:v>
                </c:pt>
                <c:pt idx="2402">
                  <c:v>0.87395833333333395</c:v>
                </c:pt>
                <c:pt idx="2403">
                  <c:v>0.953125</c:v>
                </c:pt>
                <c:pt idx="2404">
                  <c:v>1</c:v>
                </c:pt>
                <c:pt idx="2405">
                  <c:v>1.0052083333333299</c:v>
                </c:pt>
                <c:pt idx="2406">
                  <c:v>1.09375</c:v>
                </c:pt>
                <c:pt idx="2407">
                  <c:v>1.1000000000000001</c:v>
                </c:pt>
                <c:pt idx="2408">
                  <c:v>1.1000000000000001</c:v>
                </c:pt>
                <c:pt idx="2409">
                  <c:v>1.1000000000000001</c:v>
                </c:pt>
                <c:pt idx="2410">
                  <c:v>1.1000000000000001</c:v>
                </c:pt>
                <c:pt idx="2411">
                  <c:v>1.1000000000000001</c:v>
                </c:pt>
                <c:pt idx="2412">
                  <c:v>1.0958333333333301</c:v>
                </c:pt>
                <c:pt idx="2413">
                  <c:v>1.090625</c:v>
                </c:pt>
                <c:pt idx="2414">
                  <c:v>1.0989583333333299</c:v>
                </c:pt>
                <c:pt idx="2415">
                  <c:v>1.1000000000000001</c:v>
                </c:pt>
                <c:pt idx="2416">
                  <c:v>1.1000000000000001</c:v>
                </c:pt>
                <c:pt idx="2417">
                  <c:v>1.1000000000000001</c:v>
                </c:pt>
                <c:pt idx="2418">
                  <c:v>1.0989583333333299</c:v>
                </c:pt>
                <c:pt idx="2419">
                  <c:v>1.1000000000000001</c:v>
                </c:pt>
                <c:pt idx="2420">
                  <c:v>1.0989583333333299</c:v>
                </c:pt>
                <c:pt idx="2421">
                  <c:v>1.09791666666667</c:v>
                </c:pt>
                <c:pt idx="2422">
                  <c:v>1.08645833333333</c:v>
                </c:pt>
                <c:pt idx="2423">
                  <c:v>1.07395833333333</c:v>
                </c:pt>
                <c:pt idx="2424">
                  <c:v>1.01979166666667</c:v>
                </c:pt>
                <c:pt idx="2425">
                  <c:v>1.003125</c:v>
                </c:pt>
                <c:pt idx="2426">
                  <c:v>1</c:v>
                </c:pt>
                <c:pt idx="2427">
                  <c:v>1</c:v>
                </c:pt>
                <c:pt idx="2428">
                  <c:v>1</c:v>
                </c:pt>
                <c:pt idx="2429">
                  <c:v>1.034375</c:v>
                </c:pt>
                <c:pt idx="2430">
                  <c:v>1.01979166666667</c:v>
                </c:pt>
                <c:pt idx="2431">
                  <c:v>0.953125000000001</c:v>
                </c:pt>
                <c:pt idx="2432">
                  <c:v>0.90520833333333395</c:v>
                </c:pt>
                <c:pt idx="2433">
                  <c:v>0.94374999999999998</c:v>
                </c:pt>
                <c:pt idx="2434">
                  <c:v>0.91562500000000102</c:v>
                </c:pt>
                <c:pt idx="2435">
                  <c:v>0.90000000000000102</c:v>
                </c:pt>
                <c:pt idx="2436">
                  <c:v>0.90000000000000102</c:v>
                </c:pt>
                <c:pt idx="2437">
                  <c:v>0.91562500000000102</c:v>
                </c:pt>
                <c:pt idx="2438">
                  <c:v>0.89791666666666703</c:v>
                </c:pt>
                <c:pt idx="2439">
                  <c:v>0.86770833333333297</c:v>
                </c:pt>
                <c:pt idx="2440">
                  <c:v>0.84583333333333199</c:v>
                </c:pt>
                <c:pt idx="2441">
                  <c:v>0.80416666666666503</c:v>
                </c:pt>
                <c:pt idx="2442">
                  <c:v>0.78125</c:v>
                </c:pt>
                <c:pt idx="2443">
                  <c:v>0.75208333333333299</c:v>
                </c:pt>
                <c:pt idx="2444">
                  <c:v>0.77187499999999798</c:v>
                </c:pt>
                <c:pt idx="2445">
                  <c:v>0.79999999999999805</c:v>
                </c:pt>
                <c:pt idx="2446">
                  <c:v>0.79999999999999805</c:v>
                </c:pt>
                <c:pt idx="2447">
                  <c:v>0.79999999999999805</c:v>
                </c:pt>
                <c:pt idx="2448">
                  <c:v>0.79999999999999805</c:v>
                </c:pt>
                <c:pt idx="2449">
                  <c:v>0.79999999999999805</c:v>
                </c:pt>
                <c:pt idx="2450">
                  <c:v>0.80625000000000002</c:v>
                </c:pt>
                <c:pt idx="2451">
                  <c:v>1.0947916666666699</c:v>
                </c:pt>
                <c:pt idx="2452">
                  <c:v>1.48125</c:v>
                </c:pt>
                <c:pt idx="2453">
                  <c:v>1.5989583333333299</c:v>
                </c:pt>
                <c:pt idx="2454">
                  <c:v>1.72604166666667</c:v>
                </c:pt>
                <c:pt idx="2455">
                  <c:v>1.9385416666666699</c:v>
                </c:pt>
                <c:pt idx="2456">
                  <c:v>1.83645833333333</c:v>
                </c:pt>
                <c:pt idx="2457">
                  <c:v>2.3614583333333301</c:v>
                </c:pt>
                <c:pt idx="2458">
                  <c:v>3.1729166666666702</c:v>
                </c:pt>
                <c:pt idx="2459">
                  <c:v>4.1739583333333403</c:v>
                </c:pt>
                <c:pt idx="2460">
                  <c:v>3.73020833333333</c:v>
                </c:pt>
                <c:pt idx="2461">
                  <c:v>3.3968750000000001</c:v>
                </c:pt>
                <c:pt idx="2462">
                  <c:v>3.7708333333333299</c:v>
                </c:pt>
                <c:pt idx="2463">
                  <c:v>3.6468750000000001</c:v>
                </c:pt>
                <c:pt idx="2464">
                  <c:v>2.4864583333333301</c:v>
                </c:pt>
                <c:pt idx="2465">
                  <c:v>2.1218750000000002</c:v>
                </c:pt>
                <c:pt idx="2466">
                  <c:v>1.77708333333333</c:v>
                </c:pt>
                <c:pt idx="2467">
                  <c:v>1.5625</c:v>
                </c:pt>
                <c:pt idx="2468">
                  <c:v>1.4340206185566999</c:v>
                </c:pt>
                <c:pt idx="2469">
                  <c:v>1.3270833333333301</c:v>
                </c:pt>
                <c:pt idx="2470">
                  <c:v>1.2989583333333301</c:v>
                </c:pt>
                <c:pt idx="2471">
                  <c:v>1.1541666666666599</c:v>
                </c:pt>
                <c:pt idx="2472">
                  <c:v>1.1000000000000001</c:v>
                </c:pt>
                <c:pt idx="2473">
                  <c:v>1.72291666666667</c:v>
                </c:pt>
                <c:pt idx="2474">
                  <c:v>3.5927083333333298</c:v>
                </c:pt>
                <c:pt idx="2475">
                  <c:v>4.9697916666666702</c:v>
                </c:pt>
                <c:pt idx="2476">
                  <c:v>5.5697916666666698</c:v>
                </c:pt>
                <c:pt idx="2477">
                  <c:v>5.1645833333333302</c:v>
                </c:pt>
                <c:pt idx="2478">
                  <c:v>4.9020833333333398</c:v>
                </c:pt>
                <c:pt idx="2479">
                  <c:v>6.8041666666666698</c:v>
                </c:pt>
                <c:pt idx="2480">
                  <c:v>7.5406250000000004</c:v>
                </c:pt>
                <c:pt idx="2481">
                  <c:v>7.3468749999999998</c:v>
                </c:pt>
                <c:pt idx="2482">
                  <c:v>5.51979166666667</c:v>
                </c:pt>
                <c:pt idx="2483">
                  <c:v>5.2020833333333298</c:v>
                </c:pt>
                <c:pt idx="2484">
                  <c:v>6.0385416666666698</c:v>
                </c:pt>
                <c:pt idx="2485">
                  <c:v>6.6947916666666698</c:v>
                </c:pt>
                <c:pt idx="2486">
                  <c:v>6.3333333333333304</c:v>
                </c:pt>
                <c:pt idx="2487">
                  <c:v>6.69166666666667</c:v>
                </c:pt>
                <c:pt idx="2488">
                  <c:v>7.3385416666666696</c:v>
                </c:pt>
                <c:pt idx="2489">
                  <c:v>7.8052083333333302</c:v>
                </c:pt>
                <c:pt idx="2490">
                  <c:v>8.4187499999999993</c:v>
                </c:pt>
                <c:pt idx="2491">
                  <c:v>8.9552083333333403</c:v>
                </c:pt>
                <c:pt idx="2492">
                  <c:v>6.9500000000000099</c:v>
                </c:pt>
                <c:pt idx="2493">
                  <c:v>6.4229166666666702</c:v>
                </c:pt>
                <c:pt idx="2494">
                  <c:v>6.9604166666666698</c:v>
                </c:pt>
                <c:pt idx="2495">
                  <c:v>7.2791666666666703</c:v>
                </c:pt>
                <c:pt idx="2496">
                  <c:v>7.5947916666666702</c:v>
                </c:pt>
                <c:pt idx="2497">
                  <c:v>7.4895833333333304</c:v>
                </c:pt>
                <c:pt idx="2498">
                  <c:v>9.6687499999999993</c:v>
                </c:pt>
                <c:pt idx="2499">
                  <c:v>10.5104166666667</c:v>
                </c:pt>
                <c:pt idx="2500">
                  <c:v>10.608333333333301</c:v>
                </c:pt>
                <c:pt idx="2501">
                  <c:v>9.3937500000000007</c:v>
                </c:pt>
                <c:pt idx="2502">
                  <c:v>9.7770833333333407</c:v>
                </c:pt>
                <c:pt idx="2503">
                  <c:v>10.387499999999999</c:v>
                </c:pt>
                <c:pt idx="2504">
                  <c:v>10.175000000000001</c:v>
                </c:pt>
                <c:pt idx="2505">
                  <c:v>10.138541666666701</c:v>
                </c:pt>
                <c:pt idx="2506">
                  <c:v>10.794791666666701</c:v>
                </c:pt>
                <c:pt idx="2507">
                  <c:v>11.773958333333301</c:v>
                </c:pt>
                <c:pt idx="2508">
                  <c:v>10.8239583333333</c:v>
                </c:pt>
                <c:pt idx="2509">
                  <c:v>10.1614583333333</c:v>
                </c:pt>
                <c:pt idx="2510">
                  <c:v>10.579166666666699</c:v>
                </c:pt>
                <c:pt idx="2511">
                  <c:v>10.940625000000001</c:v>
                </c:pt>
                <c:pt idx="2512">
                  <c:v>11.009375</c:v>
                </c:pt>
                <c:pt idx="2513">
                  <c:v>11.154166666666701</c:v>
                </c:pt>
                <c:pt idx="2514">
                  <c:v>10.234375</c:v>
                </c:pt>
                <c:pt idx="2515">
                  <c:v>9.7375000000000007</c:v>
                </c:pt>
                <c:pt idx="2516">
                  <c:v>10.054166666666699</c:v>
                </c:pt>
                <c:pt idx="2517">
                  <c:v>10.445833333333301</c:v>
                </c:pt>
                <c:pt idx="2518">
                  <c:v>11.180208333333301</c:v>
                </c:pt>
                <c:pt idx="2519">
                  <c:v>10.804166666666699</c:v>
                </c:pt>
                <c:pt idx="2520">
                  <c:v>10.831250000000001</c:v>
                </c:pt>
                <c:pt idx="2521">
                  <c:v>9.7614583333333407</c:v>
                </c:pt>
                <c:pt idx="2522">
                  <c:v>10.3072916666667</c:v>
                </c:pt>
                <c:pt idx="2523">
                  <c:v>11.210416666666699</c:v>
                </c:pt>
                <c:pt idx="2524">
                  <c:v>11.282291666666699</c:v>
                </c:pt>
                <c:pt idx="2525">
                  <c:v>11.071875</c:v>
                </c:pt>
                <c:pt idx="2526">
                  <c:v>11.643750000000001</c:v>
                </c:pt>
                <c:pt idx="2527">
                  <c:v>11.903124999999999</c:v>
                </c:pt>
                <c:pt idx="2528">
                  <c:v>13.617708333333301</c:v>
                </c:pt>
                <c:pt idx="2529">
                  <c:v>13.6833333333333</c:v>
                </c:pt>
                <c:pt idx="2530">
                  <c:v>13.9690721649484</c:v>
                </c:pt>
                <c:pt idx="2531">
                  <c:v>15.022916666666699</c:v>
                </c:pt>
                <c:pt idx="2532">
                  <c:v>15.194791666666699</c:v>
                </c:pt>
                <c:pt idx="2533">
                  <c:v>12.75625</c:v>
                </c:pt>
                <c:pt idx="2534">
                  <c:v>10.820833333333301</c:v>
                </c:pt>
                <c:pt idx="2535">
                  <c:v>11.956250000000001</c:v>
                </c:pt>
                <c:pt idx="2536">
                  <c:v>12.4</c:v>
                </c:pt>
                <c:pt idx="2537">
                  <c:v>14.007291666666699</c:v>
                </c:pt>
                <c:pt idx="2538">
                  <c:v>15.24375</c:v>
                </c:pt>
                <c:pt idx="2539">
                  <c:v>15.138541666666701</c:v>
                </c:pt>
                <c:pt idx="2540">
                  <c:v>14.3708333333333</c:v>
                </c:pt>
                <c:pt idx="2541">
                  <c:v>13.048958333333299</c:v>
                </c:pt>
                <c:pt idx="2542">
                  <c:v>13.1979166666667</c:v>
                </c:pt>
                <c:pt idx="2543">
                  <c:v>13.125</c:v>
                </c:pt>
                <c:pt idx="2544">
                  <c:v>12.375</c:v>
                </c:pt>
                <c:pt idx="2545">
                  <c:v>11.586458333333301</c:v>
                </c:pt>
                <c:pt idx="2546">
                  <c:v>11.44375</c:v>
                </c:pt>
                <c:pt idx="2547">
                  <c:v>11.689583333333299</c:v>
                </c:pt>
                <c:pt idx="2548">
                  <c:v>11.388541666666701</c:v>
                </c:pt>
                <c:pt idx="2549">
                  <c:v>11.111458333333299</c:v>
                </c:pt>
                <c:pt idx="2550">
                  <c:v>11.670833333333301</c:v>
                </c:pt>
                <c:pt idx="2551">
                  <c:v>12.5104166666667</c:v>
                </c:pt>
                <c:pt idx="2552">
                  <c:v>12.9375</c:v>
                </c:pt>
                <c:pt idx="2553">
                  <c:v>13.7083333333333</c:v>
                </c:pt>
                <c:pt idx="2554">
                  <c:v>14.564583333333299</c:v>
                </c:pt>
                <c:pt idx="2555">
                  <c:v>15.521875</c:v>
                </c:pt>
                <c:pt idx="2556">
                  <c:v>16.038541666666699</c:v>
                </c:pt>
                <c:pt idx="2557">
                  <c:v>16.591666666666701</c:v>
                </c:pt>
                <c:pt idx="2558">
                  <c:v>17.204166666666701</c:v>
                </c:pt>
                <c:pt idx="2559">
                  <c:v>18.211458333333301</c:v>
                </c:pt>
                <c:pt idx="2560">
                  <c:v>18.507291666666699</c:v>
                </c:pt>
                <c:pt idx="2561">
                  <c:v>17.992708333333301</c:v>
                </c:pt>
                <c:pt idx="2562">
                  <c:v>17.957291666666698</c:v>
                </c:pt>
                <c:pt idx="2563">
                  <c:v>17.573958333333302</c:v>
                </c:pt>
                <c:pt idx="2564">
                  <c:v>15.654166666666701</c:v>
                </c:pt>
                <c:pt idx="2565">
                  <c:v>14.773958333333301</c:v>
                </c:pt>
                <c:pt idx="2566">
                  <c:v>14.710416666666699</c:v>
                </c:pt>
                <c:pt idx="2567">
                  <c:v>15.684374999999999</c:v>
                </c:pt>
                <c:pt idx="2568">
                  <c:v>15.0572916666667</c:v>
                </c:pt>
                <c:pt idx="2569">
                  <c:v>14.936458333333301</c:v>
                </c:pt>
                <c:pt idx="2570">
                  <c:v>15.5677083333333</c:v>
                </c:pt>
                <c:pt idx="2571">
                  <c:v>16.426041666666698</c:v>
                </c:pt>
                <c:pt idx="2572">
                  <c:v>17.350000000000001</c:v>
                </c:pt>
                <c:pt idx="2573">
                  <c:v>17.897916666666699</c:v>
                </c:pt>
                <c:pt idx="2574">
                  <c:v>17.581250000000001</c:v>
                </c:pt>
                <c:pt idx="2575">
                  <c:v>16.8489583333333</c:v>
                </c:pt>
                <c:pt idx="2576">
                  <c:v>17.477083333333301</c:v>
                </c:pt>
                <c:pt idx="2577">
                  <c:v>18.394791666666698</c:v>
                </c:pt>
                <c:pt idx="2578">
                  <c:v>18.228124999999999</c:v>
                </c:pt>
                <c:pt idx="2579">
                  <c:v>17.566666666666698</c:v>
                </c:pt>
                <c:pt idx="2580">
                  <c:v>17.573958333333302</c:v>
                </c:pt>
                <c:pt idx="2581">
                  <c:v>16.311458333333299</c:v>
                </c:pt>
                <c:pt idx="2582">
                  <c:v>15.695833333333301</c:v>
                </c:pt>
                <c:pt idx="2583">
                  <c:v>15.185416666666701</c:v>
                </c:pt>
                <c:pt idx="2584">
                  <c:v>14.675000000000001</c:v>
                </c:pt>
                <c:pt idx="2585">
                  <c:v>13.7927083333333</c:v>
                </c:pt>
                <c:pt idx="2586">
                  <c:v>13.829166666666699</c:v>
                </c:pt>
                <c:pt idx="2587">
                  <c:v>14.3229166666667</c:v>
                </c:pt>
                <c:pt idx="2588">
                  <c:v>15.6666666666667</c:v>
                </c:pt>
                <c:pt idx="2589">
                  <c:v>16.435416666666701</c:v>
                </c:pt>
                <c:pt idx="2590">
                  <c:v>17.467708333333299</c:v>
                </c:pt>
                <c:pt idx="2591">
                  <c:v>17.589583333333302</c:v>
                </c:pt>
                <c:pt idx="2592">
                  <c:v>18.032291666666701</c:v>
                </c:pt>
                <c:pt idx="2593">
                  <c:v>19.103124999999999</c:v>
                </c:pt>
                <c:pt idx="2594">
                  <c:v>19.671875</c:v>
                </c:pt>
                <c:pt idx="2595">
                  <c:v>19.3958333333333</c:v>
                </c:pt>
                <c:pt idx="2596">
                  <c:v>19.559374999999999</c:v>
                </c:pt>
                <c:pt idx="2597">
                  <c:v>19.518750000000001</c:v>
                </c:pt>
                <c:pt idx="2598">
                  <c:v>19.876041666666701</c:v>
                </c:pt>
                <c:pt idx="2599">
                  <c:v>19.886170212765901</c:v>
                </c:pt>
                <c:pt idx="2600">
                  <c:v>20.0927835051546</c:v>
                </c:pt>
                <c:pt idx="2601">
                  <c:v>18.912500000000001</c:v>
                </c:pt>
                <c:pt idx="2602">
                  <c:v>17.935416666666701</c:v>
                </c:pt>
                <c:pt idx="2603">
                  <c:v>16.389583333333299</c:v>
                </c:pt>
                <c:pt idx="2604">
                  <c:v>14.6833333333333</c:v>
                </c:pt>
                <c:pt idx="2605">
                  <c:v>14.7239583333333</c:v>
                </c:pt>
                <c:pt idx="2606">
                  <c:v>15.109375</c:v>
                </c:pt>
                <c:pt idx="2607">
                  <c:v>15.539583333333301</c:v>
                </c:pt>
                <c:pt idx="2608">
                  <c:v>15.4020833333333</c:v>
                </c:pt>
                <c:pt idx="2609">
                  <c:v>15.107291666666701</c:v>
                </c:pt>
                <c:pt idx="2610">
                  <c:v>15.617708333333301</c:v>
                </c:pt>
                <c:pt idx="2611">
                  <c:v>15.2760416666667</c:v>
                </c:pt>
                <c:pt idx="2612">
                  <c:v>15.0375</c:v>
                </c:pt>
                <c:pt idx="2613">
                  <c:v>15.625</c:v>
                </c:pt>
                <c:pt idx="2614">
                  <c:v>16.196874999999999</c:v>
                </c:pt>
                <c:pt idx="2615">
                  <c:v>16.703125</c:v>
                </c:pt>
                <c:pt idx="2616">
                  <c:v>17.59375</c:v>
                </c:pt>
                <c:pt idx="2617">
                  <c:v>18.4947916666667</c:v>
                </c:pt>
                <c:pt idx="2618">
                  <c:v>18.445833333333301</c:v>
                </c:pt>
                <c:pt idx="2619">
                  <c:v>16.379166666666698</c:v>
                </c:pt>
                <c:pt idx="2620">
                  <c:v>14.913541666666699</c:v>
                </c:pt>
                <c:pt idx="2621">
                  <c:v>14.4166666666667</c:v>
                </c:pt>
                <c:pt idx="2622">
                  <c:v>13.3479166666667</c:v>
                </c:pt>
                <c:pt idx="2623">
                  <c:v>11.873958333333301</c:v>
                </c:pt>
                <c:pt idx="2624">
                  <c:v>11.215624999999999</c:v>
                </c:pt>
                <c:pt idx="2625">
                  <c:v>11.3697916666667</c:v>
                </c:pt>
                <c:pt idx="2626">
                  <c:v>11.889583333333301</c:v>
                </c:pt>
                <c:pt idx="2627">
                  <c:v>11.288541666666699</c:v>
                </c:pt>
                <c:pt idx="2628">
                  <c:v>11.148958333333301</c:v>
                </c:pt>
                <c:pt idx="2629">
                  <c:v>11.877083333333299</c:v>
                </c:pt>
                <c:pt idx="2630">
                  <c:v>12.74375</c:v>
                </c:pt>
                <c:pt idx="2631">
                  <c:v>12.65625</c:v>
                </c:pt>
                <c:pt idx="2632">
                  <c:v>12.226041666666699</c:v>
                </c:pt>
                <c:pt idx="2633">
                  <c:v>12.50625</c:v>
                </c:pt>
                <c:pt idx="2634">
                  <c:v>13.577083333333301</c:v>
                </c:pt>
                <c:pt idx="2635">
                  <c:v>12.936458333333301</c:v>
                </c:pt>
                <c:pt idx="2636">
                  <c:v>12.8489583333333</c:v>
                </c:pt>
                <c:pt idx="2637">
                  <c:v>12.266666666666699</c:v>
                </c:pt>
                <c:pt idx="2638">
                  <c:v>11.6677083333333</c:v>
                </c:pt>
                <c:pt idx="2639">
                  <c:v>11.1760416666667</c:v>
                </c:pt>
                <c:pt idx="2640">
                  <c:v>11.346875000000001</c:v>
                </c:pt>
                <c:pt idx="2641">
                  <c:v>10.688541666666699</c:v>
                </c:pt>
                <c:pt idx="2642">
                  <c:v>10.852083333333301</c:v>
                </c:pt>
                <c:pt idx="2643">
                  <c:v>11.025</c:v>
                </c:pt>
                <c:pt idx="2644">
                  <c:v>10.164583333333301</c:v>
                </c:pt>
                <c:pt idx="2645">
                  <c:v>9.8718749999999993</c:v>
                </c:pt>
                <c:pt idx="2646">
                  <c:v>9.6895833333333297</c:v>
                </c:pt>
                <c:pt idx="2647">
                  <c:v>9.1979166666666607</c:v>
                </c:pt>
                <c:pt idx="2648">
                  <c:v>8.49583333333333</c:v>
                </c:pt>
                <c:pt idx="2649">
                  <c:v>8.3249999999999993</c:v>
                </c:pt>
                <c:pt idx="2650">
                  <c:v>9.0281249999999993</c:v>
                </c:pt>
                <c:pt idx="2651">
                  <c:v>9.9541666666666604</c:v>
                </c:pt>
                <c:pt idx="2652">
                  <c:v>10.290625</c:v>
                </c:pt>
                <c:pt idx="2653">
                  <c:v>10.320833333333301</c:v>
                </c:pt>
                <c:pt idx="2654">
                  <c:v>10.810416666666701</c:v>
                </c:pt>
                <c:pt idx="2655">
                  <c:v>10.826041666666701</c:v>
                </c:pt>
                <c:pt idx="2656">
                  <c:v>10.8239583333333</c:v>
                </c:pt>
                <c:pt idx="2657">
                  <c:v>9.9708333333333297</c:v>
                </c:pt>
                <c:pt idx="2658">
                  <c:v>8.3229166666666607</c:v>
                </c:pt>
                <c:pt idx="2659">
                  <c:v>6.890625</c:v>
                </c:pt>
                <c:pt idx="2660">
                  <c:v>6.27395833333334</c:v>
                </c:pt>
                <c:pt idx="2661">
                  <c:v>5.5010416666666702</c:v>
                </c:pt>
                <c:pt idx="2662">
                  <c:v>5.0604166666666703</c:v>
                </c:pt>
                <c:pt idx="2663">
                  <c:v>6.31666666666667</c:v>
                </c:pt>
                <c:pt idx="2664">
                  <c:v>6.3958333333333304</c:v>
                </c:pt>
                <c:pt idx="2665">
                  <c:v>6.2989690721649403</c:v>
                </c:pt>
                <c:pt idx="2666">
                  <c:v>6.4239583333333297</c:v>
                </c:pt>
                <c:pt idx="2667">
                  <c:v>6.015625</c:v>
                </c:pt>
                <c:pt idx="2668">
                  <c:v>6.3343749999999899</c:v>
                </c:pt>
                <c:pt idx="2669">
                  <c:v>6.4697916666666702</c:v>
                </c:pt>
                <c:pt idx="2670">
                  <c:v>7.1260416666666604</c:v>
                </c:pt>
                <c:pt idx="2671">
                  <c:v>6.4739583333333304</c:v>
                </c:pt>
                <c:pt idx="2672">
                  <c:v>6.8322916666666798</c:v>
                </c:pt>
                <c:pt idx="2673">
                  <c:v>7.2489583333333298</c:v>
                </c:pt>
                <c:pt idx="2674">
                  <c:v>6.9895833333333304</c:v>
                </c:pt>
                <c:pt idx="2675">
                  <c:v>6.8291666666666702</c:v>
                </c:pt>
                <c:pt idx="2676">
                  <c:v>6.87916666666667</c:v>
                </c:pt>
                <c:pt idx="2677">
                  <c:v>7.1489583333333302</c:v>
                </c:pt>
                <c:pt idx="2678">
                  <c:v>7.1614583333333401</c:v>
                </c:pt>
                <c:pt idx="2679">
                  <c:v>6.7760416666666696</c:v>
                </c:pt>
                <c:pt idx="2680">
                  <c:v>5.7593750000000004</c:v>
                </c:pt>
                <c:pt idx="2681">
                  <c:v>5.0802083333333403</c:v>
                </c:pt>
                <c:pt idx="2682">
                  <c:v>5.3447916666666702</c:v>
                </c:pt>
                <c:pt idx="2683">
                  <c:v>7.0833333333333304</c:v>
                </c:pt>
                <c:pt idx="2684">
                  <c:v>7.1515789473684297</c:v>
                </c:pt>
                <c:pt idx="2685">
                  <c:v>8.1208333333333407</c:v>
                </c:pt>
                <c:pt idx="2686">
                  <c:v>8.6010416666666707</c:v>
                </c:pt>
                <c:pt idx="2687">
                  <c:v>8.2145833333333407</c:v>
                </c:pt>
                <c:pt idx="2688">
                  <c:v>8.6917525773195905</c:v>
                </c:pt>
                <c:pt idx="2689">
                  <c:v>8.9874999999999901</c:v>
                </c:pt>
                <c:pt idx="2690">
                  <c:v>7.9364583333333396</c:v>
                </c:pt>
                <c:pt idx="2691">
                  <c:v>7.7562499999999899</c:v>
                </c:pt>
                <c:pt idx="2692">
                  <c:v>6.7416666666666698</c:v>
                </c:pt>
                <c:pt idx="2693">
                  <c:v>6.0020833333333297</c:v>
                </c:pt>
                <c:pt idx="2694">
                  <c:v>7.1583333333333297</c:v>
                </c:pt>
                <c:pt idx="2695">
                  <c:v>7.16041666666667</c:v>
                </c:pt>
                <c:pt idx="2696">
                  <c:v>7.48020833333333</c:v>
                </c:pt>
                <c:pt idx="2697">
                  <c:v>6.8468749999999998</c:v>
                </c:pt>
                <c:pt idx="2698">
                  <c:v>6.2093749999999996</c:v>
                </c:pt>
                <c:pt idx="2699">
                  <c:v>4.9854166666666702</c:v>
                </c:pt>
                <c:pt idx="2700">
                  <c:v>4.0802083333333297</c:v>
                </c:pt>
                <c:pt idx="2701">
                  <c:v>3.5562499999999999</c:v>
                </c:pt>
                <c:pt idx="2702">
                  <c:v>3.3708333333333398</c:v>
                </c:pt>
                <c:pt idx="2703">
                  <c:v>3.2979166666666702</c:v>
                </c:pt>
                <c:pt idx="2704">
                  <c:v>3.3427083333333298</c:v>
                </c:pt>
                <c:pt idx="2705">
                  <c:v>3.2208333333333301</c:v>
                </c:pt>
                <c:pt idx="2706">
                  <c:v>2.62916666666667</c:v>
                </c:pt>
                <c:pt idx="2707">
                  <c:v>2.5</c:v>
                </c:pt>
                <c:pt idx="2708">
                  <c:v>2.2458333333333398</c:v>
                </c:pt>
                <c:pt idx="2709">
                  <c:v>3.4229166666666599</c:v>
                </c:pt>
                <c:pt idx="2710">
                  <c:v>4.05</c:v>
                </c:pt>
                <c:pt idx="2711">
                  <c:v>3.9364583333333298</c:v>
                </c:pt>
                <c:pt idx="2712">
                  <c:v>3.7010416666666699</c:v>
                </c:pt>
                <c:pt idx="2713">
                  <c:v>3.25833333333334</c:v>
                </c:pt>
                <c:pt idx="2714">
                  <c:v>3.0645833333333399</c:v>
                </c:pt>
                <c:pt idx="2715">
                  <c:v>3.8770833333333301</c:v>
                </c:pt>
                <c:pt idx="2716">
                  <c:v>3.7677083333333399</c:v>
                </c:pt>
                <c:pt idx="2717">
                  <c:v>3.51979166666667</c:v>
                </c:pt>
                <c:pt idx="2718">
                  <c:v>2.7749999999999999</c:v>
                </c:pt>
                <c:pt idx="2719">
                  <c:v>2.3270833333333298</c:v>
                </c:pt>
                <c:pt idx="2720">
                  <c:v>2.70729166666667</c:v>
                </c:pt>
                <c:pt idx="2721">
                  <c:v>2.9864583333333301</c:v>
                </c:pt>
                <c:pt idx="2722">
                  <c:v>2.3156249999999998</c:v>
                </c:pt>
                <c:pt idx="2723">
                  <c:v>2.42604166666667</c:v>
                </c:pt>
                <c:pt idx="2724">
                  <c:v>2.9114583333333299</c:v>
                </c:pt>
                <c:pt idx="2725">
                  <c:v>3.8958333333333299</c:v>
                </c:pt>
                <c:pt idx="2726">
                  <c:v>4.5812499999999998</c:v>
                </c:pt>
                <c:pt idx="2727">
                  <c:v>4.0864583333333302</c:v>
                </c:pt>
                <c:pt idx="2728">
                  <c:v>3.9083333333333301</c:v>
                </c:pt>
                <c:pt idx="2729">
                  <c:v>3.7822916666666599</c:v>
                </c:pt>
                <c:pt idx="2730">
                  <c:v>4.3197916666666698</c:v>
                </c:pt>
                <c:pt idx="2731">
                  <c:v>4.5010416666666702</c:v>
                </c:pt>
                <c:pt idx="2732">
                  <c:v>3.71458333333333</c:v>
                </c:pt>
                <c:pt idx="2733">
                  <c:v>4.3520833333333302</c:v>
                </c:pt>
                <c:pt idx="2734">
                  <c:v>5.1124999999999998</c:v>
                </c:pt>
                <c:pt idx="2735">
                  <c:v>4.87083333333333</c:v>
                </c:pt>
                <c:pt idx="2736">
                  <c:v>5.0697916666666698</c:v>
                </c:pt>
                <c:pt idx="2737">
                  <c:v>4.73854166666667</c:v>
                </c:pt>
                <c:pt idx="2738">
                  <c:v>3.66770833333333</c:v>
                </c:pt>
                <c:pt idx="2739">
                  <c:v>2.2416666666666698</c:v>
                </c:pt>
                <c:pt idx="2740">
                  <c:v>1.7979166666666699</c:v>
                </c:pt>
                <c:pt idx="2741">
                  <c:v>1.6041666666666601</c:v>
                </c:pt>
                <c:pt idx="2742">
                  <c:v>1.3135416666666699</c:v>
                </c:pt>
                <c:pt idx="2743">
                  <c:v>0.921874999999999</c:v>
                </c:pt>
                <c:pt idx="2744">
                  <c:v>0.79999999999999805</c:v>
                </c:pt>
                <c:pt idx="2745">
                  <c:v>0.79999999999999805</c:v>
                </c:pt>
                <c:pt idx="2746">
                  <c:v>0.79999999999999805</c:v>
                </c:pt>
                <c:pt idx="2747">
                  <c:v>0.79999999999999805</c:v>
                </c:pt>
                <c:pt idx="2748">
                  <c:v>0.79999999999999805</c:v>
                </c:pt>
                <c:pt idx="2749">
                  <c:v>0.79999999999999805</c:v>
                </c:pt>
                <c:pt idx="2750">
                  <c:v>0.828125</c:v>
                </c:pt>
                <c:pt idx="2751">
                  <c:v>0.94583333333333297</c:v>
                </c:pt>
                <c:pt idx="2752">
                  <c:v>1.00729166666667</c:v>
                </c:pt>
                <c:pt idx="2753">
                  <c:v>1.09791666666667</c:v>
                </c:pt>
                <c:pt idx="2754">
                  <c:v>1.1614583333333399</c:v>
                </c:pt>
                <c:pt idx="2755">
                  <c:v>1.2645833333333301</c:v>
                </c:pt>
                <c:pt idx="2756">
                  <c:v>1.3</c:v>
                </c:pt>
                <c:pt idx="2757">
                  <c:v>1.3</c:v>
                </c:pt>
                <c:pt idx="2758">
                  <c:v>1.3</c:v>
                </c:pt>
                <c:pt idx="2759">
                  <c:v>1.2354166666666699</c:v>
                </c:pt>
                <c:pt idx="2760">
                  <c:v>1.2864583333333299</c:v>
                </c:pt>
                <c:pt idx="2761">
                  <c:v>1.26145833333333</c:v>
                </c:pt>
                <c:pt idx="2762">
                  <c:v>1.1572916666666699</c:v>
                </c:pt>
                <c:pt idx="2763">
                  <c:v>1.2375</c:v>
                </c:pt>
                <c:pt idx="2764">
                  <c:v>0.97083333333333299</c:v>
                </c:pt>
                <c:pt idx="2765">
                  <c:v>0.99479166666666696</c:v>
                </c:pt>
                <c:pt idx="2766">
                  <c:v>1.01145833333333</c:v>
                </c:pt>
                <c:pt idx="2767">
                  <c:v>1.1812499999999999</c:v>
                </c:pt>
                <c:pt idx="2768">
                  <c:v>1.1187499999999999</c:v>
                </c:pt>
                <c:pt idx="2769">
                  <c:v>1.50729166666667</c:v>
                </c:pt>
                <c:pt idx="2770">
                  <c:v>1.4437500000000001</c:v>
                </c:pt>
                <c:pt idx="2771">
                  <c:v>2.2531249999999998</c:v>
                </c:pt>
                <c:pt idx="2772">
                  <c:v>3.4375</c:v>
                </c:pt>
                <c:pt idx="2773">
                  <c:v>2.6864583333333298</c:v>
                </c:pt>
                <c:pt idx="2774">
                  <c:v>1.7281249999999999</c:v>
                </c:pt>
                <c:pt idx="2775">
                  <c:v>1.5604166666666699</c:v>
                </c:pt>
                <c:pt idx="2776">
                  <c:v>1.5177083333333301</c:v>
                </c:pt>
                <c:pt idx="2777">
                  <c:v>1.4937499999999999</c:v>
                </c:pt>
                <c:pt idx="2778">
                  <c:v>1.75833333333333</c:v>
                </c:pt>
                <c:pt idx="2779">
                  <c:v>1.953125</c:v>
                </c:pt>
                <c:pt idx="2780">
                  <c:v>1.91875</c:v>
                </c:pt>
                <c:pt idx="2781">
                  <c:v>1.52291666666667</c:v>
                </c:pt>
                <c:pt idx="2782">
                  <c:v>1.16770833333333</c:v>
                </c:pt>
                <c:pt idx="2783">
                  <c:v>1.01875</c:v>
                </c:pt>
                <c:pt idx="2784">
                  <c:v>1.05833333333333</c:v>
                </c:pt>
                <c:pt idx="2785">
                  <c:v>1.265625</c:v>
                </c:pt>
                <c:pt idx="2786">
                  <c:v>1.14791666666667</c:v>
                </c:pt>
                <c:pt idx="2787">
                  <c:v>0.90937499999999905</c:v>
                </c:pt>
                <c:pt idx="2788">
                  <c:v>0.81666666666666599</c:v>
                </c:pt>
                <c:pt idx="2789">
                  <c:v>0.81145833333333195</c:v>
                </c:pt>
                <c:pt idx="2790">
                  <c:v>0.74791666666666801</c:v>
                </c:pt>
                <c:pt idx="2791">
                  <c:v>0.93020833333333397</c:v>
                </c:pt>
                <c:pt idx="2792">
                  <c:v>2.6343749999999999</c:v>
                </c:pt>
                <c:pt idx="2793">
                  <c:v>2.2833333333333301</c:v>
                </c:pt>
                <c:pt idx="2794">
                  <c:v>1.52291666666667</c:v>
                </c:pt>
                <c:pt idx="2795">
                  <c:v>1.1739583333333301</c:v>
                </c:pt>
                <c:pt idx="2796">
                  <c:v>0.95833333333333504</c:v>
                </c:pt>
                <c:pt idx="2797">
                  <c:v>0.81770833333333204</c:v>
                </c:pt>
                <c:pt idx="2798">
                  <c:v>0.687500000000001</c:v>
                </c:pt>
                <c:pt idx="2799">
                  <c:v>0.69166666666666798</c:v>
                </c:pt>
                <c:pt idx="2800">
                  <c:v>0.70520833333333499</c:v>
                </c:pt>
                <c:pt idx="2801">
                  <c:v>0.69479166666666803</c:v>
                </c:pt>
                <c:pt idx="2802">
                  <c:v>0.73749999999999905</c:v>
                </c:pt>
                <c:pt idx="2803">
                  <c:v>0.64895833333333397</c:v>
                </c:pt>
                <c:pt idx="2804">
                  <c:v>0.61145833333333399</c:v>
                </c:pt>
                <c:pt idx="2805">
                  <c:v>0.71979166666666705</c:v>
                </c:pt>
                <c:pt idx="2806">
                  <c:v>0.796874999999999</c:v>
                </c:pt>
                <c:pt idx="2807">
                  <c:v>0.71250000000000102</c:v>
                </c:pt>
                <c:pt idx="2808">
                  <c:v>0.62708333333333399</c:v>
                </c:pt>
                <c:pt idx="2809">
                  <c:v>0.60000000000000098</c:v>
                </c:pt>
                <c:pt idx="2810">
                  <c:v>0.72187499999999905</c:v>
                </c:pt>
                <c:pt idx="2811">
                  <c:v>0.79895833333333199</c:v>
                </c:pt>
                <c:pt idx="2812">
                  <c:v>0.81874999999999998</c:v>
                </c:pt>
                <c:pt idx="2813">
                  <c:v>0.875</c:v>
                </c:pt>
                <c:pt idx="2814">
                  <c:v>0.88541666666666696</c:v>
                </c:pt>
                <c:pt idx="2815">
                  <c:v>0.82499999999999896</c:v>
                </c:pt>
                <c:pt idx="2816">
                  <c:v>1.06979166666667</c:v>
                </c:pt>
                <c:pt idx="2817">
                  <c:v>1.4083333333333301</c:v>
                </c:pt>
                <c:pt idx="2818">
                  <c:v>1.6895833333333301</c:v>
                </c:pt>
                <c:pt idx="2819">
                  <c:v>1.4427083333333299</c:v>
                </c:pt>
                <c:pt idx="2820">
                  <c:v>1.5833333333333299</c:v>
                </c:pt>
                <c:pt idx="2821">
                  <c:v>1.4635416666666701</c:v>
                </c:pt>
                <c:pt idx="2822">
                  <c:v>1.72604166666667</c:v>
                </c:pt>
                <c:pt idx="2823">
                  <c:v>2.17604166666667</c:v>
                </c:pt>
                <c:pt idx="2824">
                  <c:v>2.27708333333333</c:v>
                </c:pt>
                <c:pt idx="2825">
                  <c:v>2.6437499999999998</c:v>
                </c:pt>
                <c:pt idx="2826">
                  <c:v>2.9166666666666701</c:v>
                </c:pt>
                <c:pt idx="2827">
                  <c:v>3.5531250000000001</c:v>
                </c:pt>
                <c:pt idx="2828">
                  <c:v>3.59375</c:v>
                </c:pt>
                <c:pt idx="2829">
                  <c:v>3.3968750000000001</c:v>
                </c:pt>
                <c:pt idx="2830">
                  <c:v>4.0739583333333398</c:v>
                </c:pt>
                <c:pt idx="2831">
                  <c:v>3.8739583333333298</c:v>
                </c:pt>
                <c:pt idx="2832">
                  <c:v>3.5343749999999998</c:v>
                </c:pt>
                <c:pt idx="2833">
                  <c:v>4.453125</c:v>
                </c:pt>
                <c:pt idx="2834">
                  <c:v>5.7479166666666703</c:v>
                </c:pt>
                <c:pt idx="2835">
                  <c:v>7.00833333333334</c:v>
                </c:pt>
                <c:pt idx="2836">
                  <c:v>7.1833333333333398</c:v>
                </c:pt>
                <c:pt idx="2837">
                  <c:v>6.2083333333333304</c:v>
                </c:pt>
                <c:pt idx="2838">
                  <c:v>5.79270833333333</c:v>
                </c:pt>
                <c:pt idx="2839">
                  <c:v>5.23854166666667</c:v>
                </c:pt>
                <c:pt idx="2840">
                  <c:v>5.19583333333334</c:v>
                </c:pt>
                <c:pt idx="2841">
                  <c:v>5.4437500000000103</c:v>
                </c:pt>
                <c:pt idx="2842">
                  <c:v>6.3812499999999996</c:v>
                </c:pt>
                <c:pt idx="2843">
                  <c:v>6.7864583333333304</c:v>
                </c:pt>
                <c:pt idx="2844">
                  <c:v>6.90625</c:v>
                </c:pt>
                <c:pt idx="2845">
                  <c:v>5.7041666666666702</c:v>
                </c:pt>
                <c:pt idx="2846">
                  <c:v>5.8718750000000002</c:v>
                </c:pt>
                <c:pt idx="2847">
                  <c:v>6.1854166666666703</c:v>
                </c:pt>
                <c:pt idx="2848">
                  <c:v>5.7989583333333297</c:v>
                </c:pt>
                <c:pt idx="2849">
                  <c:v>5.234375</c:v>
                </c:pt>
                <c:pt idx="2850">
                  <c:v>5.72291666666667</c:v>
                </c:pt>
                <c:pt idx="2851">
                  <c:v>6.2041666666666702</c:v>
                </c:pt>
                <c:pt idx="2852">
                  <c:v>6.96458333333333</c:v>
                </c:pt>
                <c:pt idx="2853">
                  <c:v>6.32083333333334</c:v>
                </c:pt>
                <c:pt idx="2854">
                  <c:v>5.2177083333333298</c:v>
                </c:pt>
                <c:pt idx="2855">
                  <c:v>4.703125</c:v>
                </c:pt>
                <c:pt idx="2856">
                  <c:v>4.5677083333333304</c:v>
                </c:pt>
                <c:pt idx="2857">
                  <c:v>4.19166666666667</c:v>
                </c:pt>
                <c:pt idx="2858">
                  <c:v>4.34375</c:v>
                </c:pt>
                <c:pt idx="2859">
                  <c:v>4.60520833333333</c:v>
                </c:pt>
                <c:pt idx="2860">
                  <c:v>5.6458333333333401</c:v>
                </c:pt>
                <c:pt idx="2861">
                  <c:v>6.5802083333333403</c:v>
                </c:pt>
                <c:pt idx="2862">
                  <c:v>6.9864583333333297</c:v>
                </c:pt>
                <c:pt idx="2863">
                  <c:v>7.5614583333333396</c:v>
                </c:pt>
                <c:pt idx="2864">
                  <c:v>6.9864583333333297</c:v>
                </c:pt>
                <c:pt idx="2865">
                  <c:v>7.3875000000000002</c:v>
                </c:pt>
                <c:pt idx="2866">
                  <c:v>8.5864583333333293</c:v>
                </c:pt>
                <c:pt idx="2867">
                  <c:v>9.4947916666666696</c:v>
                </c:pt>
                <c:pt idx="2868">
                  <c:v>9.6822916666666696</c:v>
                </c:pt>
                <c:pt idx="2869">
                  <c:v>10.125</c:v>
                </c:pt>
                <c:pt idx="2870">
                  <c:v>10.4958333333333</c:v>
                </c:pt>
                <c:pt idx="2871">
                  <c:v>10.25</c:v>
                </c:pt>
                <c:pt idx="2872">
                  <c:v>10.262499999999999</c:v>
                </c:pt>
                <c:pt idx="2873">
                  <c:v>10.977083333333301</c:v>
                </c:pt>
                <c:pt idx="2874">
                  <c:v>10.4010416666667</c:v>
                </c:pt>
                <c:pt idx="2875">
                  <c:v>8.5885416666666607</c:v>
                </c:pt>
                <c:pt idx="2876">
                  <c:v>7.7520833333333403</c:v>
                </c:pt>
                <c:pt idx="2877">
                  <c:v>7.5614583333333298</c:v>
                </c:pt>
                <c:pt idx="2878">
                  <c:v>8.0208333333333304</c:v>
                </c:pt>
                <c:pt idx="2879">
                  <c:v>8.56979166666666</c:v>
                </c:pt>
                <c:pt idx="2880">
                  <c:v>9.9187499999999993</c:v>
                </c:pt>
                <c:pt idx="2881">
                  <c:v>10.19375</c:v>
                </c:pt>
                <c:pt idx="2882">
                  <c:v>11.43125</c:v>
                </c:pt>
                <c:pt idx="2883">
                  <c:v>11.665625</c:v>
                </c:pt>
                <c:pt idx="2884">
                  <c:v>11.095789473684199</c:v>
                </c:pt>
                <c:pt idx="2885">
                  <c:v>10.762499999999999</c:v>
                </c:pt>
                <c:pt idx="2886">
                  <c:v>11.2447916666667</c:v>
                </c:pt>
                <c:pt idx="2887">
                  <c:v>11.639583333333301</c:v>
                </c:pt>
                <c:pt idx="2888">
                  <c:v>12.186458333333301</c:v>
                </c:pt>
                <c:pt idx="2889">
                  <c:v>12.696875</c:v>
                </c:pt>
                <c:pt idx="2890">
                  <c:v>13.018750000000001</c:v>
                </c:pt>
                <c:pt idx="2891">
                  <c:v>12.762499999999999</c:v>
                </c:pt>
                <c:pt idx="2892">
                  <c:v>12.8708333333333</c:v>
                </c:pt>
                <c:pt idx="2893">
                  <c:v>12.878125000000001</c:v>
                </c:pt>
                <c:pt idx="2894">
                  <c:v>12.7072916666667</c:v>
                </c:pt>
                <c:pt idx="2895">
                  <c:v>12.934374999999999</c:v>
                </c:pt>
                <c:pt idx="2896">
                  <c:v>13.367708333333301</c:v>
                </c:pt>
                <c:pt idx="2897">
                  <c:v>13.65</c:v>
                </c:pt>
                <c:pt idx="2898">
                  <c:v>13.7614583333333</c:v>
                </c:pt>
                <c:pt idx="2899">
                  <c:v>14.046875</c:v>
                </c:pt>
                <c:pt idx="2900">
                  <c:v>13.890625</c:v>
                </c:pt>
                <c:pt idx="2901">
                  <c:v>13.398958333333301</c:v>
                </c:pt>
                <c:pt idx="2902">
                  <c:v>12.7291666666667</c:v>
                </c:pt>
                <c:pt idx="2903">
                  <c:v>12.6822916666667</c:v>
                </c:pt>
                <c:pt idx="2904">
                  <c:v>13.0354166666667</c:v>
                </c:pt>
                <c:pt idx="2905">
                  <c:v>12.99375</c:v>
                </c:pt>
                <c:pt idx="2906">
                  <c:v>13.0739583333333</c:v>
                </c:pt>
                <c:pt idx="2907">
                  <c:v>12.929166666666699</c:v>
                </c:pt>
                <c:pt idx="2908">
                  <c:v>12.733333333333301</c:v>
                </c:pt>
                <c:pt idx="2909">
                  <c:v>12.865625</c:v>
                </c:pt>
                <c:pt idx="2910">
                  <c:v>13.280208333333301</c:v>
                </c:pt>
                <c:pt idx="2911">
                  <c:v>13.405208333333301</c:v>
                </c:pt>
                <c:pt idx="2912">
                  <c:v>13.487500000000001</c:v>
                </c:pt>
                <c:pt idx="2913">
                  <c:v>13.9322916666667</c:v>
                </c:pt>
                <c:pt idx="2914">
                  <c:v>15.360416666666699</c:v>
                </c:pt>
                <c:pt idx="2915">
                  <c:v>16.730208333333302</c:v>
                </c:pt>
                <c:pt idx="2916">
                  <c:v>16.211458333333301</c:v>
                </c:pt>
                <c:pt idx="2917">
                  <c:v>15.7552083333333</c:v>
                </c:pt>
                <c:pt idx="2918">
                  <c:v>15.015625</c:v>
                </c:pt>
                <c:pt idx="2919">
                  <c:v>14.93125</c:v>
                </c:pt>
                <c:pt idx="2920">
                  <c:v>15.358333333333301</c:v>
                </c:pt>
                <c:pt idx="2921">
                  <c:v>15.265625</c:v>
                </c:pt>
                <c:pt idx="2922">
                  <c:v>15.521875</c:v>
                </c:pt>
                <c:pt idx="2923">
                  <c:v>15.283333333333299</c:v>
                </c:pt>
                <c:pt idx="2924">
                  <c:v>13.978125</c:v>
                </c:pt>
                <c:pt idx="2925">
                  <c:v>13.508333333333301</c:v>
                </c:pt>
                <c:pt idx="2926">
                  <c:v>14.478125</c:v>
                </c:pt>
                <c:pt idx="2927">
                  <c:v>14.409375000000001</c:v>
                </c:pt>
                <c:pt idx="2928">
                  <c:v>14.125</c:v>
                </c:pt>
                <c:pt idx="2929">
                  <c:v>14.80625</c:v>
                </c:pt>
                <c:pt idx="2930">
                  <c:v>15.1927083333333</c:v>
                </c:pt>
                <c:pt idx="2931">
                  <c:v>15.710416666666699</c:v>
                </c:pt>
                <c:pt idx="2932">
                  <c:v>16.9895833333333</c:v>
                </c:pt>
                <c:pt idx="2933">
                  <c:v>16.522916666666699</c:v>
                </c:pt>
                <c:pt idx="2934">
                  <c:v>15.653124999999999</c:v>
                </c:pt>
                <c:pt idx="2935">
                  <c:v>13.955208333333299</c:v>
                </c:pt>
                <c:pt idx="2936">
                  <c:v>12.978125</c:v>
                </c:pt>
                <c:pt idx="2937">
                  <c:v>13.6510416666667</c:v>
                </c:pt>
                <c:pt idx="2938">
                  <c:v>14.853125</c:v>
                </c:pt>
                <c:pt idx="2939">
                  <c:v>15.425000000000001</c:v>
                </c:pt>
                <c:pt idx="2940">
                  <c:v>15.856249999999999</c:v>
                </c:pt>
                <c:pt idx="2941">
                  <c:v>16.152083333333302</c:v>
                </c:pt>
                <c:pt idx="2942">
                  <c:v>15.829166666666699</c:v>
                </c:pt>
                <c:pt idx="2943">
                  <c:v>16.609375</c:v>
                </c:pt>
                <c:pt idx="2944">
                  <c:v>16.4479166666667</c:v>
                </c:pt>
                <c:pt idx="2945">
                  <c:v>16.202083333333299</c:v>
                </c:pt>
                <c:pt idx="2946">
                  <c:v>17.012499999999999</c:v>
                </c:pt>
                <c:pt idx="2947">
                  <c:v>17.227083333333301</c:v>
                </c:pt>
                <c:pt idx="2948">
                  <c:v>16.721875000000001</c:v>
                </c:pt>
                <c:pt idx="2949">
                  <c:v>16.301041666666698</c:v>
                </c:pt>
                <c:pt idx="2950">
                  <c:v>16.53125</c:v>
                </c:pt>
                <c:pt idx="2951">
                  <c:v>16.509374999999999</c:v>
                </c:pt>
                <c:pt idx="2952">
                  <c:v>16.246874999999999</c:v>
                </c:pt>
                <c:pt idx="2953">
                  <c:v>15.9791666666667</c:v>
                </c:pt>
                <c:pt idx="2954">
                  <c:v>14.84375</c:v>
                </c:pt>
                <c:pt idx="2955">
                  <c:v>14.986458333333299</c:v>
                </c:pt>
                <c:pt idx="2956">
                  <c:v>16.219791666666701</c:v>
                </c:pt>
                <c:pt idx="2957">
                  <c:v>15.4583333333333</c:v>
                </c:pt>
                <c:pt idx="2958">
                  <c:v>15.1760416666667</c:v>
                </c:pt>
                <c:pt idx="2959">
                  <c:v>15.440625000000001</c:v>
                </c:pt>
                <c:pt idx="2960">
                  <c:v>16.284375000000001</c:v>
                </c:pt>
                <c:pt idx="2961">
                  <c:v>15.398958333333301</c:v>
                </c:pt>
                <c:pt idx="2962">
                  <c:v>13.831250000000001</c:v>
                </c:pt>
                <c:pt idx="2963">
                  <c:v>12.90625</c:v>
                </c:pt>
                <c:pt idx="2964">
                  <c:v>13.121874999999999</c:v>
                </c:pt>
                <c:pt idx="2965">
                  <c:v>14.695833333333301</c:v>
                </c:pt>
                <c:pt idx="2966">
                  <c:v>15.576041666666701</c:v>
                </c:pt>
                <c:pt idx="2967">
                  <c:v>15.215624999999999</c:v>
                </c:pt>
                <c:pt idx="2968">
                  <c:v>14.853125</c:v>
                </c:pt>
                <c:pt idx="2969">
                  <c:v>14.365625</c:v>
                </c:pt>
                <c:pt idx="2970">
                  <c:v>14.090624999999999</c:v>
                </c:pt>
                <c:pt idx="2971">
                  <c:v>14.788541666666699</c:v>
                </c:pt>
                <c:pt idx="2972">
                  <c:v>15.955208333333299</c:v>
                </c:pt>
                <c:pt idx="2973">
                  <c:v>15.861458333333299</c:v>
                </c:pt>
                <c:pt idx="2974">
                  <c:v>14.908333333333299</c:v>
                </c:pt>
                <c:pt idx="2975">
                  <c:v>15.5729166666667</c:v>
                </c:pt>
                <c:pt idx="2976">
                  <c:v>16.426041666666698</c:v>
                </c:pt>
                <c:pt idx="2977">
                  <c:v>16.476041666666699</c:v>
                </c:pt>
                <c:pt idx="2978">
                  <c:v>16.642708333333299</c:v>
                </c:pt>
                <c:pt idx="2979">
                  <c:v>17.085416666666699</c:v>
                </c:pt>
                <c:pt idx="2980">
                  <c:v>17.383333333333301</c:v>
                </c:pt>
                <c:pt idx="2981">
                  <c:v>17.243749999999999</c:v>
                </c:pt>
                <c:pt idx="2982">
                  <c:v>16.3072916666667</c:v>
                </c:pt>
                <c:pt idx="2983">
                  <c:v>15.4802083333333</c:v>
                </c:pt>
                <c:pt idx="2984">
                  <c:v>15.6770833333333</c:v>
                </c:pt>
                <c:pt idx="2985">
                  <c:v>15.770103092783501</c:v>
                </c:pt>
                <c:pt idx="2986">
                  <c:v>15.96875</c:v>
                </c:pt>
                <c:pt idx="2987">
                  <c:v>15.763541666666701</c:v>
                </c:pt>
                <c:pt idx="2988">
                  <c:v>14.580208333333299</c:v>
                </c:pt>
                <c:pt idx="2989">
                  <c:v>14.8635416666667</c:v>
                </c:pt>
                <c:pt idx="2990">
                  <c:v>15.133333333333301</c:v>
                </c:pt>
                <c:pt idx="2991">
                  <c:v>16.012499999999999</c:v>
                </c:pt>
                <c:pt idx="2992">
                  <c:v>16.558333333333302</c:v>
                </c:pt>
                <c:pt idx="2993">
                  <c:v>16.860416666666701</c:v>
                </c:pt>
                <c:pt idx="2994">
                  <c:v>16.790624999999999</c:v>
                </c:pt>
                <c:pt idx="2995">
                  <c:v>16.922916666666701</c:v>
                </c:pt>
                <c:pt idx="2996">
                  <c:v>16.954166666666701</c:v>
                </c:pt>
                <c:pt idx="2997">
                  <c:v>16.669791666666701</c:v>
                </c:pt>
                <c:pt idx="2998">
                  <c:v>15.991666666666699</c:v>
                </c:pt>
                <c:pt idx="2999">
                  <c:v>15.548958333333299</c:v>
                </c:pt>
                <c:pt idx="3000">
                  <c:v>14.327083333333301</c:v>
                </c:pt>
                <c:pt idx="3001">
                  <c:v>13.396875</c:v>
                </c:pt>
                <c:pt idx="3002">
                  <c:v>12.851041666666699</c:v>
                </c:pt>
                <c:pt idx="3003">
                  <c:v>12.4739583333333</c:v>
                </c:pt>
                <c:pt idx="3004">
                  <c:v>11.8864583333333</c:v>
                </c:pt>
                <c:pt idx="3005">
                  <c:v>12.134375</c:v>
                </c:pt>
                <c:pt idx="3006">
                  <c:v>12.1145833333333</c:v>
                </c:pt>
                <c:pt idx="3007">
                  <c:v>12.033333333333299</c:v>
                </c:pt>
                <c:pt idx="3008">
                  <c:v>12.044791666666701</c:v>
                </c:pt>
                <c:pt idx="3009">
                  <c:v>11.956250000000001</c:v>
                </c:pt>
                <c:pt idx="3010">
                  <c:v>12.06875</c:v>
                </c:pt>
                <c:pt idx="3011">
                  <c:v>12.2552083333333</c:v>
                </c:pt>
                <c:pt idx="3012">
                  <c:v>12.7302083333333</c:v>
                </c:pt>
                <c:pt idx="3013">
                  <c:v>13.021875</c:v>
                </c:pt>
                <c:pt idx="3014">
                  <c:v>12.8375</c:v>
                </c:pt>
                <c:pt idx="3015">
                  <c:v>12.2916666666667</c:v>
                </c:pt>
                <c:pt idx="3016">
                  <c:v>11.154166666666701</c:v>
                </c:pt>
                <c:pt idx="3017">
                  <c:v>10.561458333333301</c:v>
                </c:pt>
                <c:pt idx="3018">
                  <c:v>9.5718749999999897</c:v>
                </c:pt>
                <c:pt idx="3019">
                  <c:v>8.6822916666666607</c:v>
                </c:pt>
                <c:pt idx="3020">
                  <c:v>8.8666666666666707</c:v>
                </c:pt>
                <c:pt idx="3021">
                  <c:v>8.6697916666666703</c:v>
                </c:pt>
                <c:pt idx="3022">
                  <c:v>8.3093749999999993</c:v>
                </c:pt>
                <c:pt idx="3023">
                  <c:v>7.9291666666666698</c:v>
                </c:pt>
                <c:pt idx="3024">
                  <c:v>8.0093750000000004</c:v>
                </c:pt>
                <c:pt idx="3025">
                  <c:v>7.80833333333333</c:v>
                </c:pt>
                <c:pt idx="3026">
                  <c:v>7.4927083333333302</c:v>
                </c:pt>
                <c:pt idx="3027">
                  <c:v>7.0989583333333499</c:v>
                </c:pt>
                <c:pt idx="3028">
                  <c:v>7.6729166666666604</c:v>
                </c:pt>
                <c:pt idx="3029">
                  <c:v>8.6291666666666593</c:v>
                </c:pt>
                <c:pt idx="3030">
                  <c:v>8.7062500000000007</c:v>
                </c:pt>
                <c:pt idx="3031">
                  <c:v>8.7197916666666693</c:v>
                </c:pt>
                <c:pt idx="3032">
                  <c:v>8.6125000000000007</c:v>
                </c:pt>
                <c:pt idx="3033">
                  <c:v>8.0708333333333293</c:v>
                </c:pt>
                <c:pt idx="3034">
                  <c:v>7.33958333333333</c:v>
                </c:pt>
                <c:pt idx="3035">
                  <c:v>6.5531249999999996</c:v>
                </c:pt>
                <c:pt idx="3036">
                  <c:v>6.3177083333333304</c:v>
                </c:pt>
                <c:pt idx="3037">
                  <c:v>6.62916666666667</c:v>
                </c:pt>
                <c:pt idx="3038">
                  <c:v>7.5510416666666602</c:v>
                </c:pt>
                <c:pt idx="3039">
                  <c:v>7.6937499999999996</c:v>
                </c:pt>
                <c:pt idx="3040">
                  <c:v>7.3291666666666702</c:v>
                </c:pt>
                <c:pt idx="3041">
                  <c:v>7.3416666666666703</c:v>
                </c:pt>
                <c:pt idx="3042">
                  <c:v>7.4697916666666604</c:v>
                </c:pt>
                <c:pt idx="3043">
                  <c:v>6.8416666666666703</c:v>
                </c:pt>
                <c:pt idx="3044">
                  <c:v>6.5520833333333304</c:v>
                </c:pt>
                <c:pt idx="3045">
                  <c:v>6.95729166666667</c:v>
                </c:pt>
                <c:pt idx="3046">
                  <c:v>6.40625</c:v>
                </c:pt>
                <c:pt idx="3047">
                  <c:v>5.2062499999999998</c:v>
                </c:pt>
                <c:pt idx="3048">
                  <c:v>4.8515789473684201</c:v>
                </c:pt>
                <c:pt idx="3049">
                  <c:v>4.9541666666666702</c:v>
                </c:pt>
                <c:pt idx="3050">
                  <c:v>4.9989583333333396</c:v>
                </c:pt>
                <c:pt idx="3051">
                  <c:v>4.2510416666666604</c:v>
                </c:pt>
                <c:pt idx="3052">
                  <c:v>3.8552083333333398</c:v>
                </c:pt>
                <c:pt idx="3053">
                  <c:v>3.5208333333333299</c:v>
                </c:pt>
                <c:pt idx="3054">
                  <c:v>3.30000000000001</c:v>
                </c:pt>
                <c:pt idx="3055">
                  <c:v>3.4375</c:v>
                </c:pt>
                <c:pt idx="3056">
                  <c:v>3.26979166666667</c:v>
                </c:pt>
                <c:pt idx="3057">
                  <c:v>2.9937499999999999</c:v>
                </c:pt>
                <c:pt idx="3058">
                  <c:v>2.4125000000000099</c:v>
                </c:pt>
                <c:pt idx="3059">
                  <c:v>2.234375</c:v>
                </c:pt>
                <c:pt idx="3060">
                  <c:v>2.8</c:v>
                </c:pt>
                <c:pt idx="3061">
                  <c:v>4.2947916666666703</c:v>
                </c:pt>
                <c:pt idx="3062">
                  <c:v>4.9739583333333304</c:v>
                </c:pt>
                <c:pt idx="3063">
                  <c:v>4.5562500000000004</c:v>
                </c:pt>
                <c:pt idx="3064">
                  <c:v>3.9156249999999999</c:v>
                </c:pt>
                <c:pt idx="3065">
                  <c:v>4.2666666666666702</c:v>
                </c:pt>
                <c:pt idx="3066">
                  <c:v>5.0322916666666702</c:v>
                </c:pt>
                <c:pt idx="3067">
                  <c:v>5.3395833333333398</c:v>
                </c:pt>
                <c:pt idx="3068">
                  <c:v>5.17604166666667</c:v>
                </c:pt>
                <c:pt idx="3069">
                  <c:v>5.00416666666667</c:v>
                </c:pt>
                <c:pt idx="3070">
                  <c:v>4.4041666666666703</c:v>
                </c:pt>
                <c:pt idx="3071">
                  <c:v>3.8041666666666698</c:v>
                </c:pt>
                <c:pt idx="3072">
                  <c:v>2.8770833333333301</c:v>
                </c:pt>
                <c:pt idx="3073">
                  <c:v>1.97291666666667</c:v>
                </c:pt>
                <c:pt idx="3074">
                  <c:v>1.39895833333333</c:v>
                </c:pt>
                <c:pt idx="3075">
                  <c:v>1.3</c:v>
                </c:pt>
                <c:pt idx="3076">
                  <c:v>1.3229166666666701</c:v>
                </c:pt>
                <c:pt idx="3077">
                  <c:v>1.4226804123711401</c:v>
                </c:pt>
                <c:pt idx="3078">
                  <c:v>1.1510416666666601</c:v>
                </c:pt>
                <c:pt idx="3079">
                  <c:v>0.98020833333333401</c:v>
                </c:pt>
                <c:pt idx="3080">
                  <c:v>0.82604166666666501</c:v>
                </c:pt>
                <c:pt idx="3081">
                  <c:v>0.79999999999999805</c:v>
                </c:pt>
                <c:pt idx="3082">
                  <c:v>0.79999999999999805</c:v>
                </c:pt>
                <c:pt idx="3083">
                  <c:v>0.80833333333333302</c:v>
                </c:pt>
                <c:pt idx="3084">
                  <c:v>1.71458333333333</c:v>
                </c:pt>
                <c:pt idx="3085">
                  <c:v>2.453125</c:v>
                </c:pt>
                <c:pt idx="3086">
                  <c:v>2.0531250000000001</c:v>
                </c:pt>
                <c:pt idx="3087">
                  <c:v>2.0354166666666602</c:v>
                </c:pt>
                <c:pt idx="3088">
                  <c:v>2.3250000000000002</c:v>
                </c:pt>
                <c:pt idx="3089">
                  <c:v>2.1781250000000001</c:v>
                </c:pt>
                <c:pt idx="3090">
                  <c:v>1.575</c:v>
                </c:pt>
                <c:pt idx="3091">
                  <c:v>1.2291666666666701</c:v>
                </c:pt>
                <c:pt idx="3092">
                  <c:v>1.22604166666667</c:v>
                </c:pt>
                <c:pt idx="3093">
                  <c:v>1.3</c:v>
                </c:pt>
                <c:pt idx="3094">
                  <c:v>1.2552083333333299</c:v>
                </c:pt>
                <c:pt idx="3095">
                  <c:v>1.08645833333333</c:v>
                </c:pt>
                <c:pt idx="3096">
                  <c:v>1</c:v>
                </c:pt>
                <c:pt idx="3097">
                  <c:v>0.91354166666666603</c:v>
                </c:pt>
                <c:pt idx="3098">
                  <c:v>1.0177083333333301</c:v>
                </c:pt>
                <c:pt idx="3099">
                  <c:v>1.07083333333333</c:v>
                </c:pt>
                <c:pt idx="3100">
                  <c:v>1.7749999999999999</c:v>
                </c:pt>
                <c:pt idx="3101">
                  <c:v>1.453125</c:v>
                </c:pt>
                <c:pt idx="3102">
                  <c:v>0.734375000000001</c:v>
                </c:pt>
                <c:pt idx="3103">
                  <c:v>1.0458333333333301</c:v>
                </c:pt>
                <c:pt idx="3104">
                  <c:v>1.2</c:v>
                </c:pt>
                <c:pt idx="3105">
                  <c:v>1.0333333333333301</c:v>
                </c:pt>
                <c:pt idx="3106">
                  <c:v>0.85104166666666503</c:v>
                </c:pt>
                <c:pt idx="3107">
                  <c:v>0.734375000000001</c:v>
                </c:pt>
                <c:pt idx="3108">
                  <c:v>0.70000000000000095</c:v>
                </c:pt>
                <c:pt idx="3109">
                  <c:v>0.70104166666666801</c:v>
                </c:pt>
                <c:pt idx="3110">
                  <c:v>0.78958333333333197</c:v>
                </c:pt>
                <c:pt idx="3111">
                  <c:v>0.79999999999999805</c:v>
                </c:pt>
                <c:pt idx="3112">
                  <c:v>0.82083333333333297</c:v>
                </c:pt>
                <c:pt idx="3113">
                  <c:v>0.89479166666666698</c:v>
                </c:pt>
                <c:pt idx="3114">
                  <c:v>0.92604166666666599</c:v>
                </c:pt>
                <c:pt idx="3115">
                  <c:v>1</c:v>
                </c:pt>
                <c:pt idx="3116">
                  <c:v>1</c:v>
                </c:pt>
                <c:pt idx="3117">
                  <c:v>1</c:v>
                </c:pt>
                <c:pt idx="3118">
                  <c:v>1.0531250000000001</c:v>
                </c:pt>
                <c:pt idx="3119">
                  <c:v>1.1000000000000001</c:v>
                </c:pt>
                <c:pt idx="3120">
                  <c:v>1.1000000000000001</c:v>
                </c:pt>
                <c:pt idx="3121">
                  <c:v>1.13229166666667</c:v>
                </c:pt>
                <c:pt idx="3122">
                  <c:v>1.17604166666667</c:v>
                </c:pt>
                <c:pt idx="3123">
                  <c:v>1.1927083333333399</c:v>
                </c:pt>
                <c:pt idx="3124">
                  <c:v>1.18333333333333</c:v>
                </c:pt>
                <c:pt idx="3125">
                  <c:v>1.16458333333333</c:v>
                </c:pt>
                <c:pt idx="3126">
                  <c:v>1.17604166666667</c:v>
                </c:pt>
                <c:pt idx="3127">
                  <c:v>1.16770833333333</c:v>
                </c:pt>
                <c:pt idx="3128">
                  <c:v>1.1134020618556699</c:v>
                </c:pt>
                <c:pt idx="3129">
                  <c:v>1.1000000000000001</c:v>
                </c:pt>
                <c:pt idx="3130">
                  <c:v>1.1000000000000001</c:v>
                </c:pt>
                <c:pt idx="3131">
                  <c:v>1.1000000000000001</c:v>
                </c:pt>
                <c:pt idx="3132">
                  <c:v>1.1510416666666701</c:v>
                </c:pt>
                <c:pt idx="3133">
                  <c:v>1.1000000000000001</c:v>
                </c:pt>
                <c:pt idx="3134">
                  <c:v>1.1000000000000001</c:v>
                </c:pt>
                <c:pt idx="3135">
                  <c:v>1.1000000000000001</c:v>
                </c:pt>
                <c:pt idx="3136">
                  <c:v>1.1000000000000001</c:v>
                </c:pt>
                <c:pt idx="3137">
                  <c:v>1.1000000000000001</c:v>
                </c:pt>
                <c:pt idx="3138">
                  <c:v>1.09791666666667</c:v>
                </c:pt>
                <c:pt idx="3139">
                  <c:v>1.0458333333333301</c:v>
                </c:pt>
                <c:pt idx="3140">
                  <c:v>1</c:v>
                </c:pt>
                <c:pt idx="3141">
                  <c:v>1</c:v>
                </c:pt>
                <c:pt idx="3142">
                  <c:v>1</c:v>
                </c:pt>
                <c:pt idx="3143">
                  <c:v>1</c:v>
                </c:pt>
                <c:pt idx="3144">
                  <c:v>1</c:v>
                </c:pt>
                <c:pt idx="3145">
                  <c:v>1</c:v>
                </c:pt>
                <c:pt idx="3146">
                  <c:v>1</c:v>
                </c:pt>
                <c:pt idx="3147">
                  <c:v>1</c:v>
                </c:pt>
                <c:pt idx="3148">
                  <c:v>1</c:v>
                </c:pt>
                <c:pt idx="3149">
                  <c:v>1</c:v>
                </c:pt>
                <c:pt idx="3150">
                  <c:v>1</c:v>
                </c:pt>
                <c:pt idx="3151">
                  <c:v>1</c:v>
                </c:pt>
                <c:pt idx="3152">
                  <c:v>0.96666666666666901</c:v>
                </c:pt>
                <c:pt idx="3153">
                  <c:v>0.83124999999999805</c:v>
                </c:pt>
                <c:pt idx="3154">
                  <c:v>0.79999999999999805</c:v>
                </c:pt>
                <c:pt idx="3155">
                  <c:v>0.79999999999999805</c:v>
                </c:pt>
                <c:pt idx="3156">
                  <c:v>0.74062499999999898</c:v>
                </c:pt>
                <c:pt idx="3157">
                  <c:v>0.344791666666667</c:v>
                </c:pt>
                <c:pt idx="3158">
                  <c:v>0.42604166666666599</c:v>
                </c:pt>
                <c:pt idx="3159">
                  <c:v>0.37812499999999999</c:v>
                </c:pt>
                <c:pt idx="3160">
                  <c:v>0.70729166666666599</c:v>
                </c:pt>
                <c:pt idx="3161">
                  <c:v>0.71855670103092895</c:v>
                </c:pt>
                <c:pt idx="3162">
                  <c:v>0.77708333333333401</c:v>
                </c:pt>
                <c:pt idx="3163">
                  <c:v>0.93854166666666705</c:v>
                </c:pt>
                <c:pt idx="3164">
                  <c:v>1.0260416666666701</c:v>
                </c:pt>
                <c:pt idx="3165">
                  <c:v>0.96562499999999996</c:v>
                </c:pt>
                <c:pt idx="3166">
                  <c:v>1.25833333333333</c:v>
                </c:pt>
                <c:pt idx="3167">
                  <c:v>1.4750000000000001</c:v>
                </c:pt>
                <c:pt idx="3168">
                  <c:v>1.9083333333333301</c:v>
                </c:pt>
                <c:pt idx="3169">
                  <c:v>2.4697916666666702</c:v>
                </c:pt>
                <c:pt idx="3170">
                  <c:v>2.2197916666666702</c:v>
                </c:pt>
                <c:pt idx="3171">
                  <c:v>1.8062499999999999</c:v>
                </c:pt>
                <c:pt idx="3172">
                  <c:v>1.60520833333333</c:v>
                </c:pt>
                <c:pt idx="3173">
                  <c:v>2.23020833333333</c:v>
                </c:pt>
                <c:pt idx="3174">
                  <c:v>2.06666666666667</c:v>
                </c:pt>
                <c:pt idx="3175">
                  <c:v>1.6541666666666699</c:v>
                </c:pt>
                <c:pt idx="3176">
                  <c:v>1.48854166666666</c:v>
                </c:pt>
                <c:pt idx="3177">
                  <c:v>1.2520833333333301</c:v>
                </c:pt>
                <c:pt idx="3178">
                  <c:v>1.7354166666666699</c:v>
                </c:pt>
                <c:pt idx="3179">
                  <c:v>2.75</c:v>
                </c:pt>
                <c:pt idx="3180">
                  <c:v>2.8343750000000001</c:v>
                </c:pt>
                <c:pt idx="3181">
                  <c:v>3.0989583333333401</c:v>
                </c:pt>
                <c:pt idx="3182">
                  <c:v>2.6489583333333302</c:v>
                </c:pt>
                <c:pt idx="3183">
                  <c:v>2.5708333333333302</c:v>
                </c:pt>
                <c:pt idx="3184">
                  <c:v>3.95729166666667</c:v>
                </c:pt>
                <c:pt idx="3185">
                  <c:v>4.2</c:v>
                </c:pt>
                <c:pt idx="3186">
                  <c:v>3.4406249999999998</c:v>
                </c:pt>
                <c:pt idx="3187">
                  <c:v>3.3062499999999999</c:v>
                </c:pt>
                <c:pt idx="3188">
                  <c:v>4.1229166666666703</c:v>
                </c:pt>
                <c:pt idx="3189">
                  <c:v>3.8</c:v>
                </c:pt>
                <c:pt idx="3190">
                  <c:v>3.765625</c:v>
                </c:pt>
                <c:pt idx="3191">
                  <c:v>3.62083333333333</c:v>
                </c:pt>
                <c:pt idx="3192">
                  <c:v>4.578125</c:v>
                </c:pt>
                <c:pt idx="3193">
                  <c:v>5.32395833333333</c:v>
                </c:pt>
                <c:pt idx="3194">
                  <c:v>6.1260416666666702</c:v>
                </c:pt>
                <c:pt idx="3195">
                  <c:v>6.3802083333333401</c:v>
                </c:pt>
                <c:pt idx="3196">
                  <c:v>6.9052083333333396</c:v>
                </c:pt>
                <c:pt idx="3197">
                  <c:v>7.3802083333333304</c:v>
                </c:pt>
                <c:pt idx="3198">
                  <c:v>7.0687499999999996</c:v>
                </c:pt>
                <c:pt idx="3199">
                  <c:v>5.86770833333334</c:v>
                </c:pt>
                <c:pt idx="3200">
                  <c:v>5.6270833333333403</c:v>
                </c:pt>
                <c:pt idx="3201">
                  <c:v>5.43333333333333</c:v>
                </c:pt>
                <c:pt idx="3202">
                  <c:v>4.8927083333333403</c:v>
                </c:pt>
                <c:pt idx="3203">
                  <c:v>5.6781249999999996</c:v>
                </c:pt>
                <c:pt idx="3204">
                  <c:v>6.4479166666666696</c:v>
                </c:pt>
                <c:pt idx="3205">
                  <c:v>7.0791666666666702</c:v>
                </c:pt>
                <c:pt idx="3206">
                  <c:v>6.2874999999999996</c:v>
                </c:pt>
                <c:pt idx="3207">
                  <c:v>5.8739583333333298</c:v>
                </c:pt>
                <c:pt idx="3208">
                  <c:v>6.2520833333333403</c:v>
                </c:pt>
                <c:pt idx="3209">
                  <c:v>6.11770833333334</c:v>
                </c:pt>
                <c:pt idx="3210">
                  <c:v>6.34791666666667</c:v>
                </c:pt>
                <c:pt idx="3211">
                  <c:v>5.5687499999999996</c:v>
                </c:pt>
                <c:pt idx="3212">
                  <c:v>4.4593749999999996</c:v>
                </c:pt>
                <c:pt idx="3213">
                  <c:v>3.6468750000000001</c:v>
                </c:pt>
                <c:pt idx="3214">
                  <c:v>3.3020833333333299</c:v>
                </c:pt>
                <c:pt idx="3215">
                  <c:v>3.15979381443299</c:v>
                </c:pt>
                <c:pt idx="3216">
                  <c:v>3.6697916666666699</c:v>
                </c:pt>
                <c:pt idx="3217">
                  <c:v>4.5458333333333396</c:v>
                </c:pt>
                <c:pt idx="3218">
                  <c:v>3.7677083333333301</c:v>
                </c:pt>
                <c:pt idx="3219">
                  <c:v>4.4000000000000004</c:v>
                </c:pt>
                <c:pt idx="3220">
                  <c:v>5.3135416666666702</c:v>
                </c:pt>
                <c:pt idx="3221">
                  <c:v>4.4593749999999996</c:v>
                </c:pt>
                <c:pt idx="3222">
                  <c:v>4.1593749999999998</c:v>
                </c:pt>
                <c:pt idx="3223">
                  <c:v>4.2468750000000002</c:v>
                </c:pt>
                <c:pt idx="3224">
                  <c:v>4.3104166666666703</c:v>
                </c:pt>
                <c:pt idx="3225">
                  <c:v>5.19583333333334</c:v>
                </c:pt>
                <c:pt idx="3226">
                  <c:v>5.5697916666666698</c:v>
                </c:pt>
                <c:pt idx="3227">
                  <c:v>5.7145833333333398</c:v>
                </c:pt>
                <c:pt idx="3228">
                  <c:v>6.0010416666666702</c:v>
                </c:pt>
                <c:pt idx="3229">
                  <c:v>7.2354166666666604</c:v>
                </c:pt>
                <c:pt idx="3230">
                  <c:v>6.7802083333333298</c:v>
                </c:pt>
                <c:pt idx="3231">
                  <c:v>7.0302083333333396</c:v>
                </c:pt>
                <c:pt idx="3232">
                  <c:v>7.6937499999999996</c:v>
                </c:pt>
                <c:pt idx="3233">
                  <c:v>7.3218750000000101</c:v>
                </c:pt>
                <c:pt idx="3234">
                  <c:v>6.1989583333333398</c:v>
                </c:pt>
                <c:pt idx="3235">
                  <c:v>6.15208333333333</c:v>
                </c:pt>
                <c:pt idx="3236">
                  <c:v>7.5906250000000099</c:v>
                </c:pt>
                <c:pt idx="3237">
                  <c:v>8.765625</c:v>
                </c:pt>
                <c:pt idx="3238">
                  <c:v>9.5843749999999996</c:v>
                </c:pt>
                <c:pt idx="3239">
                  <c:v>9.7855670103092791</c:v>
                </c:pt>
                <c:pt idx="3240">
                  <c:v>10.2291666666667</c:v>
                </c:pt>
                <c:pt idx="3241">
                  <c:v>10.481249999999999</c:v>
                </c:pt>
                <c:pt idx="3242">
                  <c:v>11.783333333333299</c:v>
                </c:pt>
                <c:pt idx="3243">
                  <c:v>12.2125</c:v>
                </c:pt>
                <c:pt idx="3244">
                  <c:v>12.842708333333301</c:v>
                </c:pt>
                <c:pt idx="3245">
                  <c:v>11.99375</c:v>
                </c:pt>
                <c:pt idx="3246">
                  <c:v>11.155208333333301</c:v>
                </c:pt>
                <c:pt idx="3247">
                  <c:v>11.00625</c:v>
                </c:pt>
                <c:pt idx="3248">
                  <c:v>11.110416666666699</c:v>
                </c:pt>
                <c:pt idx="3249">
                  <c:v>10.903124999999999</c:v>
                </c:pt>
                <c:pt idx="3250">
                  <c:v>10.513541666666701</c:v>
                </c:pt>
                <c:pt idx="3251">
                  <c:v>11.391666666666699</c:v>
                </c:pt>
                <c:pt idx="3252">
                  <c:v>12.268750000000001</c:v>
                </c:pt>
                <c:pt idx="3253">
                  <c:v>12.8854166666667</c:v>
                </c:pt>
                <c:pt idx="3254">
                  <c:v>13.6123711340206</c:v>
                </c:pt>
                <c:pt idx="3255">
                  <c:v>14.4260416666667</c:v>
                </c:pt>
                <c:pt idx="3256">
                  <c:v>14.15625</c:v>
                </c:pt>
                <c:pt idx="3257">
                  <c:v>13.582105263157899</c:v>
                </c:pt>
                <c:pt idx="3258">
                  <c:v>13.392708333333299</c:v>
                </c:pt>
                <c:pt idx="3259">
                  <c:v>14.0625</c:v>
                </c:pt>
                <c:pt idx="3260">
                  <c:v>13.633333333333301</c:v>
                </c:pt>
                <c:pt idx="3261">
                  <c:v>12.595833333333299</c:v>
                </c:pt>
                <c:pt idx="3262">
                  <c:v>12.009375</c:v>
                </c:pt>
                <c:pt idx="3263">
                  <c:v>11.574999999999999</c:v>
                </c:pt>
                <c:pt idx="3264">
                  <c:v>12.0625</c:v>
                </c:pt>
                <c:pt idx="3265">
                  <c:v>13.13125</c:v>
                </c:pt>
                <c:pt idx="3266">
                  <c:v>13.4114583333333</c:v>
                </c:pt>
                <c:pt idx="3267">
                  <c:v>13.896875</c:v>
                </c:pt>
                <c:pt idx="3268">
                  <c:v>14.731249999999999</c:v>
                </c:pt>
                <c:pt idx="3269">
                  <c:v>13.509375</c:v>
                </c:pt>
                <c:pt idx="3270">
                  <c:v>13.469791666666699</c:v>
                </c:pt>
                <c:pt idx="3271">
                  <c:v>14.154166666666701</c:v>
                </c:pt>
                <c:pt idx="3272">
                  <c:v>14.420833333333301</c:v>
                </c:pt>
                <c:pt idx="3273">
                  <c:v>13.109375</c:v>
                </c:pt>
                <c:pt idx="3274">
                  <c:v>13.5677083333333</c:v>
                </c:pt>
                <c:pt idx="3275">
                  <c:v>14.6197916666667</c:v>
                </c:pt>
                <c:pt idx="3276">
                  <c:v>15.455208333333299</c:v>
                </c:pt>
                <c:pt idx="3277">
                  <c:v>15.888541666666701</c:v>
                </c:pt>
                <c:pt idx="3278">
                  <c:v>15.9166666666667</c:v>
                </c:pt>
                <c:pt idx="3279">
                  <c:v>15.4802083333333</c:v>
                </c:pt>
                <c:pt idx="3280">
                  <c:v>15.513541666666701</c:v>
                </c:pt>
                <c:pt idx="3281">
                  <c:v>15.3958333333333</c:v>
                </c:pt>
                <c:pt idx="3282">
                  <c:v>15.422916666666699</c:v>
                </c:pt>
                <c:pt idx="3283">
                  <c:v>14.595833333333299</c:v>
                </c:pt>
                <c:pt idx="3284">
                  <c:v>15.084375</c:v>
                </c:pt>
                <c:pt idx="3285">
                  <c:v>14.639583333333301</c:v>
                </c:pt>
                <c:pt idx="3286">
                  <c:v>14.012499999999999</c:v>
                </c:pt>
                <c:pt idx="3287">
                  <c:v>13.990625</c:v>
                </c:pt>
                <c:pt idx="3288">
                  <c:v>13.9583333333333</c:v>
                </c:pt>
                <c:pt idx="3289">
                  <c:v>14.324999999999999</c:v>
                </c:pt>
                <c:pt idx="3290">
                  <c:v>14.461458333333301</c:v>
                </c:pt>
                <c:pt idx="3291">
                  <c:v>14.6989583333333</c:v>
                </c:pt>
                <c:pt idx="3292">
                  <c:v>15.2395833333333</c:v>
                </c:pt>
                <c:pt idx="3293">
                  <c:v>15.655208333333301</c:v>
                </c:pt>
                <c:pt idx="3294">
                  <c:v>15.8395833333333</c:v>
                </c:pt>
                <c:pt idx="3295">
                  <c:v>16.060416666666701</c:v>
                </c:pt>
                <c:pt idx="3296">
                  <c:v>16.297916666666701</c:v>
                </c:pt>
                <c:pt idx="3297">
                  <c:v>15.7135416666667</c:v>
                </c:pt>
                <c:pt idx="3298">
                  <c:v>15.0114583333333</c:v>
                </c:pt>
                <c:pt idx="3299">
                  <c:v>14.016666666666699</c:v>
                </c:pt>
                <c:pt idx="3300">
                  <c:v>13.4260416666667</c:v>
                </c:pt>
                <c:pt idx="3301">
                  <c:v>13.1927083333333</c:v>
                </c:pt>
                <c:pt idx="3302">
                  <c:v>13.55</c:v>
                </c:pt>
                <c:pt idx="3303">
                  <c:v>14.466666666666701</c:v>
                </c:pt>
                <c:pt idx="3304">
                  <c:v>15.029166666666701</c:v>
                </c:pt>
                <c:pt idx="3305">
                  <c:v>15.893750000000001</c:v>
                </c:pt>
                <c:pt idx="3306">
                  <c:v>16.611458333333299</c:v>
                </c:pt>
                <c:pt idx="3307">
                  <c:v>16.5416666666667</c:v>
                </c:pt>
                <c:pt idx="3308">
                  <c:v>16.498958333333299</c:v>
                </c:pt>
                <c:pt idx="3309">
                  <c:v>15.983333333333301</c:v>
                </c:pt>
                <c:pt idx="3310">
                  <c:v>14.5979166666667</c:v>
                </c:pt>
                <c:pt idx="3311">
                  <c:v>13.9739583333333</c:v>
                </c:pt>
                <c:pt idx="3312">
                  <c:v>13.689583333333299</c:v>
                </c:pt>
                <c:pt idx="3313">
                  <c:v>13.715624999999999</c:v>
                </c:pt>
                <c:pt idx="3314">
                  <c:v>14.4427083333333</c:v>
                </c:pt>
                <c:pt idx="3315">
                  <c:v>14.628125000000001</c:v>
                </c:pt>
                <c:pt idx="3316">
                  <c:v>15.811458333333301</c:v>
                </c:pt>
                <c:pt idx="3317">
                  <c:v>16.936458333333299</c:v>
                </c:pt>
                <c:pt idx="3318">
                  <c:v>17.5364583333333</c:v>
                </c:pt>
                <c:pt idx="3319">
                  <c:v>17.399999999999999</c:v>
                </c:pt>
                <c:pt idx="3320">
                  <c:v>16.6927083333333</c:v>
                </c:pt>
                <c:pt idx="3321">
                  <c:v>16.544791666666701</c:v>
                </c:pt>
                <c:pt idx="3322">
                  <c:v>16.421875</c:v>
                </c:pt>
                <c:pt idx="3323">
                  <c:v>16.252083333333299</c:v>
                </c:pt>
                <c:pt idx="3324">
                  <c:v>15.522916666666699</c:v>
                </c:pt>
                <c:pt idx="3325">
                  <c:v>15.517708333333299</c:v>
                </c:pt>
                <c:pt idx="3326">
                  <c:v>16.217708333333299</c:v>
                </c:pt>
                <c:pt idx="3327">
                  <c:v>15.9175257731959</c:v>
                </c:pt>
                <c:pt idx="3328">
                  <c:v>15.283333333333299</c:v>
                </c:pt>
                <c:pt idx="3329">
                  <c:v>14.376041666666699</c:v>
                </c:pt>
                <c:pt idx="3330">
                  <c:v>14.768750000000001</c:v>
                </c:pt>
                <c:pt idx="3331">
                  <c:v>15.215624999999999</c:v>
                </c:pt>
                <c:pt idx="3332">
                  <c:v>15.6447916666667</c:v>
                </c:pt>
                <c:pt idx="3333">
                  <c:v>15.940625000000001</c:v>
                </c:pt>
                <c:pt idx="3334">
                  <c:v>15.952083333333301</c:v>
                </c:pt>
                <c:pt idx="3335">
                  <c:v>16.487500000000001</c:v>
                </c:pt>
                <c:pt idx="3336">
                  <c:v>15.86875</c:v>
                </c:pt>
                <c:pt idx="3337">
                  <c:v>14.607291666666701</c:v>
                </c:pt>
                <c:pt idx="3338">
                  <c:v>14.0375</c:v>
                </c:pt>
                <c:pt idx="3339">
                  <c:v>13.452083333333301</c:v>
                </c:pt>
                <c:pt idx="3340">
                  <c:v>13.4416666666667</c:v>
                </c:pt>
                <c:pt idx="3341">
                  <c:v>14.186458333333301</c:v>
                </c:pt>
                <c:pt idx="3342">
                  <c:v>14.970833333333299</c:v>
                </c:pt>
                <c:pt idx="3343">
                  <c:v>15.720833333333299</c:v>
                </c:pt>
                <c:pt idx="3344">
                  <c:v>16.091666666666701</c:v>
                </c:pt>
                <c:pt idx="3345">
                  <c:v>15.293749999999999</c:v>
                </c:pt>
                <c:pt idx="3346">
                  <c:v>15.0885416666667</c:v>
                </c:pt>
                <c:pt idx="3347">
                  <c:v>15.595833333333299</c:v>
                </c:pt>
                <c:pt idx="3348">
                  <c:v>15.709375</c:v>
                </c:pt>
                <c:pt idx="3349">
                  <c:v>13.8708333333333</c:v>
                </c:pt>
                <c:pt idx="3350">
                  <c:v>12.945833333333301</c:v>
                </c:pt>
                <c:pt idx="3351">
                  <c:v>12.5979166666667</c:v>
                </c:pt>
                <c:pt idx="3352">
                  <c:v>12.453125</c:v>
                </c:pt>
                <c:pt idx="3353">
                  <c:v>12.7854166666667</c:v>
                </c:pt>
                <c:pt idx="3354">
                  <c:v>13.452083333333301</c:v>
                </c:pt>
                <c:pt idx="3355">
                  <c:v>12.727083333333301</c:v>
                </c:pt>
                <c:pt idx="3356">
                  <c:v>12.304166666666699</c:v>
                </c:pt>
                <c:pt idx="3357">
                  <c:v>12.241666666666699</c:v>
                </c:pt>
                <c:pt idx="3358">
                  <c:v>12.203125</c:v>
                </c:pt>
                <c:pt idx="3359">
                  <c:v>12.154166666666701</c:v>
                </c:pt>
                <c:pt idx="3360">
                  <c:v>11.655208333333301</c:v>
                </c:pt>
                <c:pt idx="3361">
                  <c:v>11.123958333333301</c:v>
                </c:pt>
                <c:pt idx="3362">
                  <c:v>11.018750000000001</c:v>
                </c:pt>
                <c:pt idx="3363">
                  <c:v>10.5739583333333</c:v>
                </c:pt>
                <c:pt idx="3364">
                  <c:v>10.3166666666667</c:v>
                </c:pt>
                <c:pt idx="3365">
                  <c:v>10.143750000000001</c:v>
                </c:pt>
                <c:pt idx="3366">
                  <c:v>9.9041666666666597</c:v>
                </c:pt>
                <c:pt idx="3367">
                  <c:v>9.6916666666666593</c:v>
                </c:pt>
                <c:pt idx="3368">
                  <c:v>9.8000000000000096</c:v>
                </c:pt>
                <c:pt idx="3369">
                  <c:v>10.0041666666667</c:v>
                </c:pt>
                <c:pt idx="3370">
                  <c:v>10.303125</c:v>
                </c:pt>
                <c:pt idx="3371">
                  <c:v>10.236458333333299</c:v>
                </c:pt>
                <c:pt idx="3372">
                  <c:v>10.313541666666699</c:v>
                </c:pt>
                <c:pt idx="3373">
                  <c:v>10.396875</c:v>
                </c:pt>
                <c:pt idx="3374">
                  <c:v>10.5375</c:v>
                </c:pt>
                <c:pt idx="3375">
                  <c:v>11.071875</c:v>
                </c:pt>
                <c:pt idx="3376">
                  <c:v>11.121874999999999</c:v>
                </c:pt>
                <c:pt idx="3377">
                  <c:v>11.044791666666701</c:v>
                </c:pt>
                <c:pt idx="3378">
                  <c:v>10.672916666666699</c:v>
                </c:pt>
                <c:pt idx="3379">
                  <c:v>10.1197916666667</c:v>
                </c:pt>
                <c:pt idx="3380">
                  <c:v>9.9791666666666501</c:v>
                </c:pt>
                <c:pt idx="3381">
                  <c:v>10.023958333333301</c:v>
                </c:pt>
                <c:pt idx="3382">
                  <c:v>9.5322916666666693</c:v>
                </c:pt>
                <c:pt idx="3383">
                  <c:v>9.140625</c:v>
                </c:pt>
                <c:pt idx="3384">
                  <c:v>8.6270833333333297</c:v>
                </c:pt>
                <c:pt idx="3385">
                  <c:v>8.4937500000000004</c:v>
                </c:pt>
                <c:pt idx="3386">
                  <c:v>8.29270833333333</c:v>
                </c:pt>
                <c:pt idx="3387">
                  <c:v>8.0958333333333297</c:v>
                </c:pt>
                <c:pt idx="3388">
                  <c:v>8.4541666666666604</c:v>
                </c:pt>
                <c:pt idx="3389">
                  <c:v>9.1395833333333396</c:v>
                </c:pt>
                <c:pt idx="3390">
                  <c:v>9.3156250000000096</c:v>
                </c:pt>
                <c:pt idx="3391">
                  <c:v>9.1739583333333403</c:v>
                </c:pt>
                <c:pt idx="3392">
                  <c:v>9.6489583333333293</c:v>
                </c:pt>
                <c:pt idx="3393">
                  <c:v>10.172916666666699</c:v>
                </c:pt>
                <c:pt idx="3394">
                  <c:v>10.209375</c:v>
                </c:pt>
                <c:pt idx="3395">
                  <c:v>10.6760416666667</c:v>
                </c:pt>
                <c:pt idx="3396">
                  <c:v>10.514583333333301</c:v>
                </c:pt>
                <c:pt idx="3397">
                  <c:v>10.1989583333333</c:v>
                </c:pt>
                <c:pt idx="3398">
                  <c:v>9.7093749999999908</c:v>
                </c:pt>
                <c:pt idx="3399">
                  <c:v>9.4656249999999993</c:v>
                </c:pt>
                <c:pt idx="3400">
                  <c:v>9.3812499999999996</c:v>
                </c:pt>
                <c:pt idx="3401">
                  <c:v>8.5458333333333307</c:v>
                </c:pt>
                <c:pt idx="3402">
                  <c:v>8.61354166666667</c:v>
                </c:pt>
                <c:pt idx="3403">
                  <c:v>9.2250000000000103</c:v>
                </c:pt>
                <c:pt idx="3404">
                  <c:v>9.5302083333333307</c:v>
                </c:pt>
                <c:pt idx="3405">
                  <c:v>8.609375</c:v>
                </c:pt>
                <c:pt idx="3406">
                  <c:v>7.5947916666666604</c:v>
                </c:pt>
                <c:pt idx="3407">
                  <c:v>6.9770833333333302</c:v>
                </c:pt>
                <c:pt idx="3408">
                  <c:v>5.7197916666666604</c:v>
                </c:pt>
                <c:pt idx="3409">
                  <c:v>5.2479166666666703</c:v>
                </c:pt>
                <c:pt idx="3410">
                  <c:v>5.7864583333333304</c:v>
                </c:pt>
                <c:pt idx="3411">
                  <c:v>6.7666666666666702</c:v>
                </c:pt>
                <c:pt idx="3412">
                  <c:v>6.8343749999999996</c:v>
                </c:pt>
                <c:pt idx="3413">
                  <c:v>6.0999999999999899</c:v>
                </c:pt>
                <c:pt idx="3414">
                  <c:v>6.1885416666666702</c:v>
                </c:pt>
                <c:pt idx="3415">
                  <c:v>5.7416666666666698</c:v>
                </c:pt>
                <c:pt idx="3416">
                  <c:v>5.7249999999999899</c:v>
                </c:pt>
                <c:pt idx="3417">
                  <c:v>5.8156249999999998</c:v>
                </c:pt>
                <c:pt idx="3418">
                  <c:v>5.9312500000000101</c:v>
                </c:pt>
                <c:pt idx="3419">
                  <c:v>5.7312500000000099</c:v>
                </c:pt>
                <c:pt idx="3420">
                  <c:v>4.9874999999999998</c:v>
                </c:pt>
                <c:pt idx="3421">
                  <c:v>4.5135416666666597</c:v>
                </c:pt>
                <c:pt idx="3422">
                  <c:v>4.2614583333333398</c:v>
                </c:pt>
                <c:pt idx="3423">
                  <c:v>4.07395833333333</c:v>
                </c:pt>
                <c:pt idx="3424">
                  <c:v>3.9000000000000101</c:v>
                </c:pt>
                <c:pt idx="3425">
                  <c:v>3.8614583333333301</c:v>
                </c:pt>
                <c:pt idx="3426">
                  <c:v>3.7833333333333301</c:v>
                </c:pt>
                <c:pt idx="3427">
                  <c:v>3.5531250000000001</c:v>
                </c:pt>
                <c:pt idx="3428">
                  <c:v>3.3104166666666699</c:v>
                </c:pt>
                <c:pt idx="3429">
                  <c:v>3.2531249999999998</c:v>
                </c:pt>
                <c:pt idx="3430">
                  <c:v>2.6822916666666701</c:v>
                </c:pt>
                <c:pt idx="3431">
                  <c:v>2.4874999999999998</c:v>
                </c:pt>
                <c:pt idx="3432">
                  <c:v>2.97708333333334</c:v>
                </c:pt>
                <c:pt idx="3433">
                  <c:v>4.0135416666666703</c:v>
                </c:pt>
                <c:pt idx="3434">
                  <c:v>4.5458333333333396</c:v>
                </c:pt>
                <c:pt idx="3435">
                  <c:v>3.6802083333333302</c:v>
                </c:pt>
                <c:pt idx="3436">
                  <c:v>3.0947916666666702</c:v>
                </c:pt>
                <c:pt idx="3437">
                  <c:v>2.9525773195876299</c:v>
                </c:pt>
                <c:pt idx="3438">
                  <c:v>2.76145833333333</c:v>
                </c:pt>
                <c:pt idx="3439">
                  <c:v>2.52708333333333</c:v>
                </c:pt>
                <c:pt idx="3440">
                  <c:v>2.09375</c:v>
                </c:pt>
                <c:pt idx="3441">
                  <c:v>1.8125</c:v>
                </c:pt>
                <c:pt idx="3442">
                  <c:v>1.61666666666666</c:v>
                </c:pt>
                <c:pt idx="3443">
                  <c:v>1.5</c:v>
                </c:pt>
                <c:pt idx="3444">
                  <c:v>1.5614583333333301</c:v>
                </c:pt>
                <c:pt idx="3445">
                  <c:v>1.7093750000000001</c:v>
                </c:pt>
                <c:pt idx="3446">
                  <c:v>1.9479166666666701</c:v>
                </c:pt>
                <c:pt idx="3447">
                  <c:v>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3E8-4DF1-BDA4-40180EDF9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8777640"/>
        <c:axId val="218777248"/>
      </c:scatterChart>
      <c:valAx>
        <c:axId val="218777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Půdní vlhkost  obr.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8777248"/>
        <c:crosses val="autoZero"/>
        <c:crossBetween val="midCat"/>
      </c:valAx>
      <c:valAx>
        <c:axId val="21877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Teplota půdy 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8777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Korelační koeficient teplota vs. vlhkost půdy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'Seminar KH_Korelace'!$F$3</c:f>
              <c:strCache>
                <c:ptCount val="1"/>
                <c:pt idx="0">
                  <c:v>R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cat>
            <c:strRef>
              <c:f>'Seminar KH_Korelace'!$D$4:$D$11</c:f>
              <c:strCache>
                <c:ptCount val="8"/>
                <c:pt idx="0">
                  <c:v>Suchdol - Mezipruh 8 cm</c:v>
                </c:pt>
                <c:pt idx="1">
                  <c:v>Suchdol - Mezipruh 20 cm</c:v>
                </c:pt>
                <c:pt idx="2">
                  <c:v>Suchdol - Val 8 cm</c:v>
                </c:pt>
                <c:pt idx="3">
                  <c:v>Suchdol - Val 20 cm</c:v>
                </c:pt>
                <c:pt idx="4">
                  <c:v>Špičák - Mezipruh 8 cm</c:v>
                </c:pt>
                <c:pt idx="5">
                  <c:v>Špičák - Mezipruh 20 cm</c:v>
                </c:pt>
                <c:pt idx="6">
                  <c:v>Špičák - Val 8 cm</c:v>
                </c:pt>
                <c:pt idx="7">
                  <c:v>Špičák - Val 20 cm</c:v>
                </c:pt>
              </c:strCache>
            </c:strRef>
          </c:cat>
          <c:val>
            <c:numRef>
              <c:f>'Seminar KH_Korelace'!$F$4:$F$11</c:f>
              <c:numCache>
                <c:formatCode>0.00;[Red]0.00</c:formatCode>
                <c:ptCount val="8"/>
                <c:pt idx="0">
                  <c:v>0.78</c:v>
                </c:pt>
                <c:pt idx="1">
                  <c:v>0.66</c:v>
                </c:pt>
                <c:pt idx="2">
                  <c:v>0.57999999999999996</c:v>
                </c:pt>
                <c:pt idx="3">
                  <c:v>0.53</c:v>
                </c:pt>
                <c:pt idx="4">
                  <c:v>0.52</c:v>
                </c:pt>
                <c:pt idx="5">
                  <c:v>0.49</c:v>
                </c:pt>
                <c:pt idx="6">
                  <c:v>0.61</c:v>
                </c:pt>
                <c:pt idx="7">
                  <c:v>0.53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67-4997-B01F-7BD056C9A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8781560"/>
        <c:axId val="218775680"/>
      </c:barChart>
      <c:catAx>
        <c:axId val="21878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8775680"/>
        <c:crosses val="autoZero"/>
        <c:auto val="1"/>
        <c:lblAlgn val="ctr"/>
        <c:lblOffset val="100"/>
        <c:noMultiLvlLbl val="0"/>
      </c:catAx>
      <c:valAx>
        <c:axId val="21877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;[Red]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8781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36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05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24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59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83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41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07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7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52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30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91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F6F89-054F-419B-BEF7-19740AFF3AD3}" type="datetimeFigureOut">
              <a:rPr lang="cs-CZ" smtClean="0"/>
              <a:t>14.09.2020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600E-91A1-4C00-805D-7D92E3DD60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42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9.png"/><Relationship Id="rId4" Type="http://schemas.openxmlformats.org/officeDocument/2006/relationships/image" Target="../media/image52.jpe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df.mendelu.cz/ugp/wp-content/ugp-files/atlas_pud/index.html" TargetMode="External"/><Relationship Id="rId2" Type="http://schemas.openxmlformats.org/officeDocument/2006/relationships/hyperlink" Target="http://klasifikace.pedologie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435"/>
          <a:stretch/>
        </p:blipFill>
        <p:spPr>
          <a:xfrm>
            <a:off x="41822" y="0"/>
            <a:ext cx="8971550" cy="32526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063" y="3252652"/>
            <a:ext cx="1533309" cy="360534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1822" y="3387865"/>
            <a:ext cx="91021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 smtClean="0"/>
              <a:t>Lesní půda a voda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sz="1600" b="1" i="1" dirty="0" smtClean="0"/>
              <a:t>Ing. Aleš Kučera, Ph.D.</a:t>
            </a:r>
          </a:p>
          <a:p>
            <a:r>
              <a:rPr lang="cs-CZ" sz="1600" i="1" dirty="0" smtClean="0"/>
              <a:t>Ústav geologie a pedologie</a:t>
            </a:r>
          </a:p>
          <a:p>
            <a:r>
              <a:rPr lang="cs-CZ" sz="1600" i="1" dirty="0" smtClean="0"/>
              <a:t>LDF Mendelu v Brně</a:t>
            </a:r>
          </a:p>
          <a:p>
            <a:r>
              <a:rPr lang="cs-CZ" sz="1600" i="1" dirty="0" smtClean="0"/>
              <a:t>26.8.2020 Albrechtice nad Orlicí</a:t>
            </a:r>
            <a:endParaRPr lang="cs-CZ" sz="1600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2" y="5809187"/>
            <a:ext cx="1936433" cy="9543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2441" y="4347028"/>
            <a:ext cx="3793435" cy="251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7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468" y="1364286"/>
            <a:ext cx="3554102" cy="54270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190500"/>
            <a:ext cx="914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Krnov - kalamitní holina z r. 2012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7" y="1364286"/>
            <a:ext cx="2858802" cy="43941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660" y="3238498"/>
            <a:ext cx="2392292" cy="35528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660" y="0"/>
            <a:ext cx="2402340" cy="15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26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90500"/>
            <a:ext cx="91305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ŠLP Křtiny, Masarykův les - těžba v r. 2018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559832"/>
            <a:ext cx="7000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Pedogenetická</a:t>
            </a:r>
            <a:r>
              <a:rPr lang="cs-CZ" b="1" dirty="0" smtClean="0"/>
              <a:t> </a:t>
            </a:r>
            <a:r>
              <a:rPr lang="cs-CZ" b="1" i="1" dirty="0" smtClean="0"/>
              <a:t>řada</a:t>
            </a:r>
            <a:r>
              <a:rPr lang="cs-CZ" b="1" dirty="0" smtClean="0"/>
              <a:t> v kontextu s hydrickým ovlivněním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Smíšený půdotvorný substrát (zde granodiorit a sprašová hlína)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Proces </a:t>
            </a:r>
            <a:r>
              <a:rPr lang="cs-CZ" b="1" i="1" dirty="0" err="1" smtClean="0"/>
              <a:t>ilimerizace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Navazující proces </a:t>
            </a:r>
            <a:r>
              <a:rPr lang="cs-CZ" b="1" i="1" dirty="0" err="1" smtClean="0"/>
              <a:t>oglejení</a:t>
            </a:r>
            <a:r>
              <a:rPr lang="cs-CZ" b="1" dirty="0" smtClean="0"/>
              <a:t>…</a:t>
            </a:r>
            <a:br>
              <a:rPr lang="cs-CZ" b="1" dirty="0" smtClean="0"/>
            </a:br>
            <a:r>
              <a:rPr lang="cs-CZ" b="1" dirty="0" smtClean="0"/>
              <a:t>… ke kterému stanoviště inklinuje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798" y="0"/>
            <a:ext cx="2290202" cy="13447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798" y="1670094"/>
            <a:ext cx="2269913" cy="51374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086" y="2037160"/>
            <a:ext cx="4525905" cy="47703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34" y="4386080"/>
            <a:ext cx="3660096" cy="24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54202"/>
            <a:ext cx="91440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Velká Polom, BR nárost 4 roky starý po SM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125" y="2985700"/>
            <a:ext cx="2417850" cy="37770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86" y="2977225"/>
            <a:ext cx="3037704" cy="37855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416" y="2985700"/>
            <a:ext cx="2507567" cy="377705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62" y="522594"/>
            <a:ext cx="3548063" cy="23640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82" y="489189"/>
            <a:ext cx="3659918" cy="23974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536" y="489189"/>
            <a:ext cx="2086928" cy="12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7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15792" y="2461253"/>
            <a:ext cx="3148132" cy="169783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30966" y="491417"/>
            <a:ext cx="26271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Glej</a:t>
            </a:r>
            <a:r>
              <a:rPr lang="cs-CZ" sz="1350" b="1" i="1" dirty="0"/>
              <a:t> </a:t>
            </a:r>
            <a:r>
              <a:rPr lang="cs-CZ" sz="1350" b="1" i="1" dirty="0" err="1"/>
              <a:t>fluvický</a:t>
            </a:r>
            <a:r>
              <a:rPr lang="cs-CZ" sz="1350" b="1" i="1" dirty="0"/>
              <a:t> </a:t>
            </a:r>
            <a:r>
              <a:rPr lang="cs-CZ" sz="1350" b="1" i="1" dirty="0" err="1"/>
              <a:t>histický</a:t>
            </a:r>
            <a:r>
              <a:rPr lang="cs-CZ" sz="1350" b="1" i="1" dirty="0"/>
              <a:t> </a:t>
            </a:r>
            <a:r>
              <a:rPr lang="cs-CZ" sz="1350" b="1" i="1" dirty="0" err="1"/>
              <a:t>mesobazický</a:t>
            </a:r>
            <a:r>
              <a:rPr lang="cs-CZ" sz="1350" b="1" i="1" dirty="0"/>
              <a:t> </a:t>
            </a:r>
            <a:endParaRPr lang="cs-CZ" sz="1350" dirty="0"/>
          </a:p>
        </p:txBody>
      </p:sp>
      <p:sp>
        <p:nvSpPr>
          <p:cNvPr id="4" name="Obdélník 3"/>
          <p:cNvSpPr/>
          <p:nvPr/>
        </p:nvSpPr>
        <p:spPr>
          <a:xfrm>
            <a:off x="2854736" y="491417"/>
            <a:ext cx="22567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Organozem</a:t>
            </a:r>
            <a:r>
              <a:rPr lang="cs-CZ" sz="1350" b="1" i="1" dirty="0"/>
              <a:t> </a:t>
            </a:r>
            <a:r>
              <a:rPr lang="cs-CZ" sz="1350" b="1" i="1" dirty="0" err="1"/>
              <a:t>saprická</a:t>
            </a:r>
            <a:r>
              <a:rPr lang="cs-CZ" sz="1350" b="1" i="1" dirty="0"/>
              <a:t> </a:t>
            </a:r>
            <a:r>
              <a:rPr lang="cs-CZ" sz="1350" b="1" i="1" dirty="0" err="1"/>
              <a:t>glejová</a:t>
            </a:r>
            <a:r>
              <a:rPr lang="cs-CZ" sz="1350" b="1" i="1" dirty="0"/>
              <a:t> </a:t>
            </a:r>
            <a:endParaRPr lang="cs-CZ" sz="135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06731" y="2665440"/>
            <a:ext cx="3148132" cy="12469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83" y="4990011"/>
            <a:ext cx="2782389" cy="185492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30965" y="795448"/>
            <a:ext cx="2735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Půdy jsou výrazně </a:t>
            </a:r>
            <a:r>
              <a:rPr lang="cs-CZ" sz="1350" i="1" dirty="0" err="1"/>
              <a:t>prokořenělé</a:t>
            </a:r>
            <a:r>
              <a:rPr lang="cs-CZ" sz="1350" i="1" dirty="0"/>
              <a:t> smrkem ztepilým, jehož architektura kořenů je dána položenou hladinou podzemní vody </a:t>
            </a:r>
            <a:endParaRPr lang="cs-CZ" sz="1350" dirty="0"/>
          </a:p>
        </p:txBody>
      </p:sp>
      <p:sp>
        <p:nvSpPr>
          <p:cNvPr id="8" name="Obdélník 7"/>
          <p:cNvSpPr/>
          <p:nvPr/>
        </p:nvSpPr>
        <p:spPr>
          <a:xfrm>
            <a:off x="2866043" y="791499"/>
            <a:ext cx="3861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Retenční účinek edafické složky lesního ekosystému, která umožní rozvoj kořenového systému do větší míry vlivem dodatečné aerace, zajistí dodávku vody, ale zároveň také příznivější aeraci.</a:t>
            </a:r>
            <a:endParaRPr lang="cs-CZ" sz="135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2264" y="99793"/>
            <a:ext cx="914400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Volary – revitalizace retenčního bazénu: chřadnutí SM porostu: důsledek rozdílného hydrického režimu</a:t>
            </a:r>
            <a:endParaRPr lang="cs-CZ" sz="1600" b="1" dirty="0"/>
          </a:p>
        </p:txBody>
      </p:sp>
      <p:pic>
        <p:nvPicPr>
          <p:cNvPr id="12" name="Obrázek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54" y="1736102"/>
            <a:ext cx="2155032" cy="16857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952" y="491418"/>
            <a:ext cx="1987851" cy="11505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53" y="3456212"/>
            <a:ext cx="2206609" cy="141981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069" y="2550835"/>
            <a:ext cx="1503022" cy="231212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2050" name="Picture 2" descr="Ob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58" y="528560"/>
            <a:ext cx="8934642" cy="631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48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15792" y="2461253"/>
            <a:ext cx="3148132" cy="169783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30966" y="491417"/>
            <a:ext cx="26271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Glej</a:t>
            </a:r>
            <a:r>
              <a:rPr lang="cs-CZ" sz="1350" b="1" i="1" dirty="0"/>
              <a:t> </a:t>
            </a:r>
            <a:r>
              <a:rPr lang="cs-CZ" sz="1350" b="1" i="1" dirty="0" err="1"/>
              <a:t>fluvický</a:t>
            </a:r>
            <a:r>
              <a:rPr lang="cs-CZ" sz="1350" b="1" i="1" dirty="0"/>
              <a:t> </a:t>
            </a:r>
            <a:r>
              <a:rPr lang="cs-CZ" sz="1350" b="1" i="1" dirty="0" err="1"/>
              <a:t>histický</a:t>
            </a:r>
            <a:r>
              <a:rPr lang="cs-CZ" sz="1350" b="1" i="1" dirty="0"/>
              <a:t> </a:t>
            </a:r>
            <a:r>
              <a:rPr lang="cs-CZ" sz="1350" b="1" i="1" dirty="0" err="1"/>
              <a:t>mesobazický</a:t>
            </a:r>
            <a:r>
              <a:rPr lang="cs-CZ" sz="1350" b="1" i="1" dirty="0"/>
              <a:t> </a:t>
            </a:r>
            <a:endParaRPr lang="cs-CZ" sz="1350" dirty="0"/>
          </a:p>
        </p:txBody>
      </p:sp>
      <p:sp>
        <p:nvSpPr>
          <p:cNvPr id="4" name="Obdélník 3"/>
          <p:cNvSpPr/>
          <p:nvPr/>
        </p:nvSpPr>
        <p:spPr>
          <a:xfrm>
            <a:off x="3348219" y="491417"/>
            <a:ext cx="22567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Organozem</a:t>
            </a:r>
            <a:r>
              <a:rPr lang="cs-CZ" sz="1350" b="1" i="1" dirty="0"/>
              <a:t> </a:t>
            </a:r>
            <a:r>
              <a:rPr lang="cs-CZ" sz="1350" b="1" i="1" dirty="0" err="1"/>
              <a:t>saprická</a:t>
            </a:r>
            <a:r>
              <a:rPr lang="cs-CZ" sz="1350" b="1" i="1" dirty="0"/>
              <a:t> </a:t>
            </a:r>
            <a:r>
              <a:rPr lang="cs-CZ" sz="1350" b="1" i="1" dirty="0" err="1"/>
              <a:t>glejová</a:t>
            </a:r>
            <a:r>
              <a:rPr lang="cs-CZ" sz="1350" b="1" i="1" dirty="0"/>
              <a:t> </a:t>
            </a:r>
            <a:endParaRPr lang="cs-CZ" sz="135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500214" y="2665440"/>
            <a:ext cx="3148132" cy="12469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83" y="4990011"/>
            <a:ext cx="2782389" cy="185492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30965" y="795448"/>
            <a:ext cx="2735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Půdy jsou výrazně </a:t>
            </a:r>
            <a:r>
              <a:rPr lang="cs-CZ" sz="1350" i="1" dirty="0" err="1"/>
              <a:t>prokořenělé</a:t>
            </a:r>
            <a:r>
              <a:rPr lang="cs-CZ" sz="1350" i="1" dirty="0"/>
              <a:t> smrkem ztepilým, jehož architektura kořenů je dána položenou hladinou podzemní vody </a:t>
            </a:r>
            <a:endParaRPr lang="cs-CZ" sz="1350" dirty="0"/>
          </a:p>
        </p:txBody>
      </p:sp>
      <p:sp>
        <p:nvSpPr>
          <p:cNvPr id="8" name="Obdélník 7"/>
          <p:cNvSpPr/>
          <p:nvPr/>
        </p:nvSpPr>
        <p:spPr>
          <a:xfrm>
            <a:off x="3359526" y="791499"/>
            <a:ext cx="3861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Retenční účinek edafické složky lesního ekosystému, která umožní rozvoj kořenového systému do větší míry vlivem dodatečné aerace, zajistí dodávku vody, ale zároveň také příznivější aeraci.</a:t>
            </a:r>
            <a:endParaRPr lang="cs-CZ" sz="135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2264" y="99793"/>
            <a:ext cx="914400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Volary – revitalizace retenčního bazénu: chřadnutí SM porostu: důsledek rozdílného hydrického režimu</a:t>
            </a:r>
            <a:endParaRPr lang="cs-CZ" sz="1600" b="1" dirty="0"/>
          </a:p>
        </p:txBody>
      </p:sp>
      <p:pic>
        <p:nvPicPr>
          <p:cNvPr id="12" name="Obrázek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237" y="1736102"/>
            <a:ext cx="2155032" cy="16857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952" y="491418"/>
            <a:ext cx="1987851" cy="11505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236" y="3456212"/>
            <a:ext cx="2206609" cy="141981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069" y="2550835"/>
            <a:ext cx="1503022" cy="231212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7691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15792" y="2461253"/>
            <a:ext cx="3148132" cy="169783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30966" y="491417"/>
            <a:ext cx="26271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Glej</a:t>
            </a:r>
            <a:r>
              <a:rPr lang="cs-CZ" sz="1350" b="1" i="1" dirty="0"/>
              <a:t> </a:t>
            </a:r>
            <a:r>
              <a:rPr lang="cs-CZ" sz="1350" b="1" i="1" dirty="0" err="1"/>
              <a:t>fluvický</a:t>
            </a:r>
            <a:r>
              <a:rPr lang="cs-CZ" sz="1350" b="1" i="1" dirty="0"/>
              <a:t> </a:t>
            </a:r>
            <a:r>
              <a:rPr lang="cs-CZ" sz="1350" b="1" i="1" dirty="0" err="1"/>
              <a:t>histický</a:t>
            </a:r>
            <a:r>
              <a:rPr lang="cs-CZ" sz="1350" b="1" i="1" dirty="0"/>
              <a:t> </a:t>
            </a:r>
            <a:r>
              <a:rPr lang="cs-CZ" sz="1350" b="1" i="1" dirty="0" err="1"/>
              <a:t>mesobazický</a:t>
            </a:r>
            <a:r>
              <a:rPr lang="cs-CZ" sz="1350" b="1" i="1" dirty="0"/>
              <a:t> </a:t>
            </a:r>
            <a:endParaRPr lang="cs-CZ" sz="1350" dirty="0"/>
          </a:p>
        </p:txBody>
      </p:sp>
      <p:sp>
        <p:nvSpPr>
          <p:cNvPr id="4" name="Obdélník 3"/>
          <p:cNvSpPr/>
          <p:nvPr/>
        </p:nvSpPr>
        <p:spPr>
          <a:xfrm>
            <a:off x="2854736" y="491417"/>
            <a:ext cx="22567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Organozem</a:t>
            </a:r>
            <a:r>
              <a:rPr lang="cs-CZ" sz="1350" b="1" i="1" dirty="0"/>
              <a:t> </a:t>
            </a:r>
            <a:r>
              <a:rPr lang="cs-CZ" sz="1350" b="1" i="1" dirty="0" err="1"/>
              <a:t>saprická</a:t>
            </a:r>
            <a:r>
              <a:rPr lang="cs-CZ" sz="1350" b="1" i="1" dirty="0"/>
              <a:t> </a:t>
            </a:r>
            <a:r>
              <a:rPr lang="cs-CZ" sz="1350" b="1" i="1" dirty="0" err="1"/>
              <a:t>glejová</a:t>
            </a:r>
            <a:r>
              <a:rPr lang="cs-CZ" sz="1350" b="1" i="1" dirty="0"/>
              <a:t> </a:t>
            </a:r>
            <a:endParaRPr lang="cs-CZ" sz="135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06731" y="2665440"/>
            <a:ext cx="3148132" cy="12469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83" y="4990011"/>
            <a:ext cx="2782389" cy="185492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30965" y="795448"/>
            <a:ext cx="2735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Půdy jsou výrazně </a:t>
            </a:r>
            <a:r>
              <a:rPr lang="cs-CZ" sz="1350" i="1" dirty="0" err="1"/>
              <a:t>prokořenělé</a:t>
            </a:r>
            <a:r>
              <a:rPr lang="cs-CZ" sz="1350" i="1" dirty="0"/>
              <a:t> smrkem ztepilým, jehož architektura kořenů je dána položenou hladinou podzemní vody </a:t>
            </a:r>
            <a:endParaRPr lang="cs-CZ" sz="1350" dirty="0"/>
          </a:p>
        </p:txBody>
      </p:sp>
      <p:sp>
        <p:nvSpPr>
          <p:cNvPr id="8" name="Obdélník 7"/>
          <p:cNvSpPr/>
          <p:nvPr/>
        </p:nvSpPr>
        <p:spPr>
          <a:xfrm>
            <a:off x="2866043" y="791499"/>
            <a:ext cx="3861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Retenční účinek edafické složky lesního ekosystému, která umožní rozvoj kořenového systému do větší míry vlivem dodatečné aerace, zajistí dodávku vody, ale zároveň také příznivější aeraci.</a:t>
            </a:r>
            <a:endParaRPr lang="cs-CZ" sz="135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2264" y="99793"/>
            <a:ext cx="914400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Volary – revitalizace retenčního bazénu: chřadnutí SM porostu: důsledek rozdílného hydrického režimu</a:t>
            </a:r>
            <a:endParaRPr lang="cs-CZ" sz="1600" b="1" dirty="0"/>
          </a:p>
        </p:txBody>
      </p:sp>
      <p:pic>
        <p:nvPicPr>
          <p:cNvPr id="12" name="Obrázek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54" y="1736102"/>
            <a:ext cx="2155032" cy="16857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952" y="491418"/>
            <a:ext cx="1987851" cy="11505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53" y="3456212"/>
            <a:ext cx="2206609" cy="141981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069" y="2550835"/>
            <a:ext cx="1503022" cy="231212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3074" name="Picture 2" descr="Ob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45" y="565397"/>
            <a:ext cx="8856558" cy="62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722443" y="733883"/>
            <a:ext cx="45029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Aproximace plochy ovlivněné stagnující vodou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462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15792" y="2461253"/>
            <a:ext cx="3148132" cy="169783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30966" y="491417"/>
            <a:ext cx="26271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Glej</a:t>
            </a:r>
            <a:r>
              <a:rPr lang="cs-CZ" sz="1350" b="1" i="1" dirty="0"/>
              <a:t> </a:t>
            </a:r>
            <a:r>
              <a:rPr lang="cs-CZ" sz="1350" b="1" i="1" dirty="0" err="1"/>
              <a:t>fluvický</a:t>
            </a:r>
            <a:r>
              <a:rPr lang="cs-CZ" sz="1350" b="1" i="1" dirty="0"/>
              <a:t> </a:t>
            </a:r>
            <a:r>
              <a:rPr lang="cs-CZ" sz="1350" b="1" i="1" dirty="0" err="1"/>
              <a:t>histický</a:t>
            </a:r>
            <a:r>
              <a:rPr lang="cs-CZ" sz="1350" b="1" i="1" dirty="0"/>
              <a:t> </a:t>
            </a:r>
            <a:r>
              <a:rPr lang="cs-CZ" sz="1350" b="1" i="1" dirty="0" err="1"/>
              <a:t>mesobazický</a:t>
            </a:r>
            <a:r>
              <a:rPr lang="cs-CZ" sz="1350" b="1" i="1" dirty="0"/>
              <a:t> </a:t>
            </a:r>
            <a:endParaRPr lang="cs-CZ" sz="1350" dirty="0"/>
          </a:p>
        </p:txBody>
      </p:sp>
      <p:sp>
        <p:nvSpPr>
          <p:cNvPr id="4" name="Obdélník 3"/>
          <p:cNvSpPr/>
          <p:nvPr/>
        </p:nvSpPr>
        <p:spPr>
          <a:xfrm>
            <a:off x="2854736" y="491417"/>
            <a:ext cx="22567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Organozem</a:t>
            </a:r>
            <a:r>
              <a:rPr lang="cs-CZ" sz="1350" b="1" i="1" dirty="0"/>
              <a:t> </a:t>
            </a:r>
            <a:r>
              <a:rPr lang="cs-CZ" sz="1350" b="1" i="1" dirty="0" err="1"/>
              <a:t>saprická</a:t>
            </a:r>
            <a:r>
              <a:rPr lang="cs-CZ" sz="1350" b="1" i="1" dirty="0"/>
              <a:t> </a:t>
            </a:r>
            <a:r>
              <a:rPr lang="cs-CZ" sz="1350" b="1" i="1" dirty="0" err="1"/>
              <a:t>glejová</a:t>
            </a:r>
            <a:r>
              <a:rPr lang="cs-CZ" sz="1350" b="1" i="1" dirty="0"/>
              <a:t> </a:t>
            </a:r>
            <a:endParaRPr lang="cs-CZ" sz="135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06731" y="2665440"/>
            <a:ext cx="3148132" cy="12469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83" y="4990011"/>
            <a:ext cx="2782389" cy="185492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30965" y="795448"/>
            <a:ext cx="2735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Půdy jsou výrazně </a:t>
            </a:r>
            <a:r>
              <a:rPr lang="cs-CZ" sz="1350" i="1" dirty="0" err="1"/>
              <a:t>prokořenělé</a:t>
            </a:r>
            <a:r>
              <a:rPr lang="cs-CZ" sz="1350" i="1" dirty="0"/>
              <a:t> smrkem ztepilým, jehož architektura kořenů je dána položenou hladinou podzemní vody </a:t>
            </a:r>
            <a:endParaRPr lang="cs-CZ" sz="1350" dirty="0"/>
          </a:p>
        </p:txBody>
      </p:sp>
      <p:sp>
        <p:nvSpPr>
          <p:cNvPr id="8" name="Obdélník 7"/>
          <p:cNvSpPr/>
          <p:nvPr/>
        </p:nvSpPr>
        <p:spPr>
          <a:xfrm>
            <a:off x="2866043" y="791499"/>
            <a:ext cx="3861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Retenční účinek edafické složky lesního ekosystému, která umožní rozvoj kořenového systému do větší míry vlivem dodatečné aerace, zajistí dodávku vody, ale zároveň také příznivější aeraci.</a:t>
            </a:r>
            <a:endParaRPr lang="cs-CZ" sz="135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2264" y="99793"/>
            <a:ext cx="914400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Volary – revitalizace retenčního bazénu: chřadnutí SM porostu: důsledek rozdílného hydrického režimu</a:t>
            </a:r>
            <a:endParaRPr lang="cs-CZ" sz="1600" b="1" dirty="0"/>
          </a:p>
        </p:txBody>
      </p:sp>
      <p:pic>
        <p:nvPicPr>
          <p:cNvPr id="12" name="Obrázek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54" y="1736102"/>
            <a:ext cx="2155032" cy="16857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952" y="491418"/>
            <a:ext cx="1987851" cy="11505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53" y="3456212"/>
            <a:ext cx="2206609" cy="141981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069" y="2550835"/>
            <a:ext cx="1503022" cy="231212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3074" name="Picture 2" descr="Ob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45" y="565397"/>
            <a:ext cx="8856558" cy="62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722443" y="733883"/>
            <a:ext cx="45029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Aproximace plochy ovlivněné stagnující vodou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147" y="4568162"/>
            <a:ext cx="58293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29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15792" y="2461253"/>
            <a:ext cx="3148132" cy="169783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30966" y="491417"/>
            <a:ext cx="26271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Glej</a:t>
            </a:r>
            <a:r>
              <a:rPr lang="cs-CZ" sz="1350" b="1" i="1" dirty="0"/>
              <a:t> </a:t>
            </a:r>
            <a:r>
              <a:rPr lang="cs-CZ" sz="1350" b="1" i="1" dirty="0" err="1"/>
              <a:t>fluvický</a:t>
            </a:r>
            <a:r>
              <a:rPr lang="cs-CZ" sz="1350" b="1" i="1" dirty="0"/>
              <a:t> </a:t>
            </a:r>
            <a:r>
              <a:rPr lang="cs-CZ" sz="1350" b="1" i="1" dirty="0" err="1"/>
              <a:t>histický</a:t>
            </a:r>
            <a:r>
              <a:rPr lang="cs-CZ" sz="1350" b="1" i="1" dirty="0"/>
              <a:t> </a:t>
            </a:r>
            <a:r>
              <a:rPr lang="cs-CZ" sz="1350" b="1" i="1" dirty="0" err="1"/>
              <a:t>mesobazický</a:t>
            </a:r>
            <a:r>
              <a:rPr lang="cs-CZ" sz="1350" b="1" i="1" dirty="0"/>
              <a:t> </a:t>
            </a:r>
            <a:endParaRPr lang="cs-CZ" sz="1350" dirty="0"/>
          </a:p>
        </p:txBody>
      </p:sp>
      <p:sp>
        <p:nvSpPr>
          <p:cNvPr id="4" name="Obdélník 3"/>
          <p:cNvSpPr/>
          <p:nvPr/>
        </p:nvSpPr>
        <p:spPr>
          <a:xfrm>
            <a:off x="2854736" y="491417"/>
            <a:ext cx="22567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b="1" i="1" dirty="0" err="1"/>
              <a:t>Organozem</a:t>
            </a:r>
            <a:r>
              <a:rPr lang="cs-CZ" sz="1350" b="1" i="1" dirty="0"/>
              <a:t> </a:t>
            </a:r>
            <a:r>
              <a:rPr lang="cs-CZ" sz="1350" b="1" i="1" dirty="0" err="1"/>
              <a:t>saprická</a:t>
            </a:r>
            <a:r>
              <a:rPr lang="cs-CZ" sz="1350" b="1" i="1" dirty="0"/>
              <a:t> </a:t>
            </a:r>
            <a:r>
              <a:rPr lang="cs-CZ" sz="1350" b="1" i="1" dirty="0" err="1"/>
              <a:t>glejová</a:t>
            </a:r>
            <a:r>
              <a:rPr lang="cs-CZ" sz="1350" b="1" i="1" dirty="0"/>
              <a:t> </a:t>
            </a:r>
            <a:endParaRPr lang="cs-CZ" sz="135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06731" y="2665440"/>
            <a:ext cx="3148132" cy="12469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83" y="4990011"/>
            <a:ext cx="2782389" cy="185492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30965" y="795448"/>
            <a:ext cx="2735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Půdy jsou výrazně </a:t>
            </a:r>
            <a:r>
              <a:rPr lang="cs-CZ" sz="1350" i="1" dirty="0" err="1"/>
              <a:t>prokořenělé</a:t>
            </a:r>
            <a:r>
              <a:rPr lang="cs-CZ" sz="1350" i="1" dirty="0"/>
              <a:t> smrkem ztepilým, jehož architektura kořenů je dána položenou hladinou podzemní vody </a:t>
            </a:r>
            <a:endParaRPr lang="cs-CZ" sz="1350" dirty="0"/>
          </a:p>
        </p:txBody>
      </p:sp>
      <p:sp>
        <p:nvSpPr>
          <p:cNvPr id="8" name="Obdélník 7"/>
          <p:cNvSpPr/>
          <p:nvPr/>
        </p:nvSpPr>
        <p:spPr>
          <a:xfrm>
            <a:off x="2866043" y="791499"/>
            <a:ext cx="3861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50" i="1" dirty="0"/>
              <a:t>Retenční účinek edafické složky lesního ekosystému, která umožní rozvoj kořenového systému do větší míry vlivem dodatečné aerace, zajistí dodávku vody, ale zároveň také příznivější aeraci.</a:t>
            </a:r>
            <a:endParaRPr lang="cs-CZ" sz="135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2264" y="99793"/>
            <a:ext cx="914400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Volary – revitalizace retenčního bazénu: chřadnutí SM porostu: důsledek rozdílného hydrického režimu</a:t>
            </a:r>
            <a:endParaRPr lang="cs-CZ" sz="1600" b="1" dirty="0"/>
          </a:p>
        </p:txBody>
      </p:sp>
      <p:pic>
        <p:nvPicPr>
          <p:cNvPr id="12" name="Obrázek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54" y="1736102"/>
            <a:ext cx="2155032" cy="16857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952" y="491418"/>
            <a:ext cx="1987851" cy="11505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53" y="3456212"/>
            <a:ext cx="2206609" cy="141981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069" y="2550835"/>
            <a:ext cx="1503022" cy="231212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74493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25185"/>
            <a:ext cx="9144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ŠLP – Jedovnice, vichřice Antonín 2011 na podmáčených stanovištích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46" y="609083"/>
            <a:ext cx="2447925" cy="36232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326" y="609083"/>
            <a:ext cx="5118683" cy="36232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47" y="4346931"/>
            <a:ext cx="3707680" cy="24697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160" y="5394960"/>
            <a:ext cx="2417698" cy="142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06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82924"/>
            <a:ext cx="9144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ŠLP Křtiny, ML: kotlíková obnova lesa (SM a BK porost): </a:t>
            </a:r>
          </a:p>
          <a:p>
            <a:r>
              <a:rPr lang="cs-CZ" b="1" dirty="0" smtClean="0"/>
              <a:t>hydrický režim 2 roky po založení kotlíku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4024"/>
            <a:ext cx="2849652" cy="20639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170" y="742701"/>
            <a:ext cx="4495303" cy="327293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" y="742702"/>
            <a:ext cx="4504765" cy="327293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633" y="71014"/>
            <a:ext cx="1905839" cy="11207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429" y="4794024"/>
            <a:ext cx="6128043" cy="206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3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76262" y="573406"/>
            <a:ext cx="7961062" cy="5629274"/>
            <a:chOff x="576262" y="390526"/>
            <a:chExt cx="7961062" cy="562927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262" y="390526"/>
              <a:ext cx="7961062" cy="5629274"/>
            </a:xfrm>
            <a:prstGeom prst="rect">
              <a:avLst/>
            </a:prstGeom>
          </p:spPr>
        </p:pic>
        <p:sp>
          <p:nvSpPr>
            <p:cNvPr id="3" name="TextovéPole 2"/>
            <p:cNvSpPr txBox="1"/>
            <p:nvPr/>
          </p:nvSpPr>
          <p:spPr>
            <a:xfrm>
              <a:off x="7232399" y="5773579"/>
              <a:ext cx="13049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©</a:t>
              </a:r>
              <a:r>
                <a:rPr lang="cs-CZ" sz="1000" i="1" dirty="0" smtClean="0"/>
                <a:t> Kučera et al. 2000</a:t>
              </a:r>
              <a:endParaRPr lang="cs-CZ" sz="1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58383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3" y="687264"/>
            <a:ext cx="2986259" cy="29294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8476"/>
            <a:ext cx="3085342" cy="29112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065" y="1428482"/>
            <a:ext cx="3287935" cy="307151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40933"/>
            <a:ext cx="9144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ŠLP Křtiny, ML: kotlíková obnova lesa (SM a BK porost): </a:t>
            </a:r>
          </a:p>
          <a:p>
            <a:r>
              <a:rPr lang="cs-CZ" b="1" dirty="0" smtClean="0"/>
              <a:t>Minerální formy dusíku 2 roky po založení kotlíku</a:t>
            </a:r>
          </a:p>
        </p:txBody>
      </p:sp>
    </p:spTree>
    <p:extLst>
      <p:ext uri="{BB962C8B-B14F-4D97-AF65-F5344CB8AC3E}">
        <p14:creationId xmlns:p14="http://schemas.microsoft.com/office/powerpoint/2010/main" val="1968360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3" y="687264"/>
            <a:ext cx="2986259" cy="29294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8476"/>
            <a:ext cx="3085342" cy="291129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275" y="1035360"/>
            <a:ext cx="5800724" cy="58226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40933"/>
            <a:ext cx="9144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ŠLP Křtiny, ML: kotlíková obnova lesa (SM a BK porost): </a:t>
            </a:r>
          </a:p>
          <a:p>
            <a:r>
              <a:rPr lang="cs-CZ" b="1" dirty="0" smtClean="0"/>
              <a:t>Minerální formy dusíku 2 roky po založení kotlíku</a:t>
            </a:r>
          </a:p>
        </p:txBody>
      </p:sp>
    </p:spTree>
    <p:extLst>
      <p:ext uri="{BB962C8B-B14F-4D97-AF65-F5344CB8AC3E}">
        <p14:creationId xmlns:p14="http://schemas.microsoft.com/office/powerpoint/2010/main" val="1943705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59870"/>
            <a:ext cx="912598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Situace na Českomoravské vrchovině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202"/>
            <a:ext cx="9125982" cy="64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78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59870"/>
            <a:ext cx="912598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Situace na Českomoravské vrchovině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22"/>
          <a:stretch/>
        </p:blipFill>
        <p:spPr>
          <a:xfrm>
            <a:off x="142441" y="466697"/>
            <a:ext cx="3049032" cy="39877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593" y="2441062"/>
            <a:ext cx="2558965" cy="20095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594" y="466697"/>
            <a:ext cx="2558965" cy="18584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897" y="466697"/>
            <a:ext cx="2530864" cy="18584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897" y="2441062"/>
            <a:ext cx="3086946" cy="39858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813" y="5062382"/>
            <a:ext cx="2567746" cy="16368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3" y="4644570"/>
            <a:ext cx="3171081" cy="21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0" y="426721"/>
            <a:ext cx="9144000" cy="3231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b="1" dirty="0"/>
              <a:t>MATERIÁL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Krušné hory – revitalizace valů: dlouhodobé sledování klimatických charakteristik</a:t>
            </a:r>
            <a:endParaRPr lang="cs-CZ" b="1" dirty="0"/>
          </a:p>
        </p:txBody>
      </p:sp>
      <p:grpSp>
        <p:nvGrpSpPr>
          <p:cNvPr id="15" name="Skupina 14"/>
          <p:cNvGrpSpPr>
            <a:grpSpLocks noChangeAspect="1"/>
          </p:cNvGrpSpPr>
          <p:nvPr/>
        </p:nvGrpSpPr>
        <p:grpSpPr>
          <a:xfrm>
            <a:off x="1" y="823967"/>
            <a:ext cx="6190354" cy="2981551"/>
            <a:chOff x="1571066" y="2812143"/>
            <a:chExt cx="6486525" cy="3124200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066" y="2812143"/>
              <a:ext cx="6486525" cy="3124200"/>
            </a:xfrm>
            <a:prstGeom prst="rect">
              <a:avLst/>
            </a:prstGeom>
          </p:spPr>
        </p:pic>
        <p:sp>
          <p:nvSpPr>
            <p:cNvPr id="17" name="Obdélník 16"/>
            <p:cNvSpPr/>
            <p:nvPr/>
          </p:nvSpPr>
          <p:spPr>
            <a:xfrm>
              <a:off x="1571066" y="3576682"/>
              <a:ext cx="6371151" cy="342175"/>
            </a:xfrm>
            <a:prstGeom prst="rect">
              <a:avLst/>
            </a:prstGeom>
            <a:solidFill>
              <a:srgbClr val="FF0000">
                <a:alpha val="53000"/>
              </a:srgbClr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8" name="Skupina 17"/>
          <p:cNvGrpSpPr>
            <a:grpSpLocks noChangeAspect="1"/>
          </p:cNvGrpSpPr>
          <p:nvPr/>
        </p:nvGrpSpPr>
        <p:grpSpPr>
          <a:xfrm>
            <a:off x="0" y="3805518"/>
            <a:ext cx="11150390" cy="3052482"/>
            <a:chOff x="0" y="3603812"/>
            <a:chExt cx="11887200" cy="3254188"/>
          </a:xfrm>
        </p:grpSpPr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03812"/>
              <a:ext cx="9591291" cy="3254188"/>
            </a:xfrm>
            <a:prstGeom prst="rect">
              <a:avLst/>
            </a:prstGeom>
          </p:spPr>
        </p:pic>
        <p:sp>
          <p:nvSpPr>
            <p:cNvPr id="20" name="Obdélník 19"/>
            <p:cNvSpPr/>
            <p:nvPr/>
          </p:nvSpPr>
          <p:spPr>
            <a:xfrm>
              <a:off x="0" y="5630091"/>
              <a:ext cx="11887200" cy="312057"/>
            </a:xfrm>
            <a:prstGeom prst="rect">
              <a:avLst/>
            </a:prstGeom>
            <a:solidFill>
              <a:srgbClr val="FF0000">
                <a:alpha val="53000"/>
              </a:srgbClr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1" name="Obráze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443413"/>
            <a:ext cx="3200400" cy="213360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860" y="1986784"/>
            <a:ext cx="1184140" cy="17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75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124014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MEZIPRUH</a:t>
            </a:r>
            <a:r>
              <a:rPr lang="cs-CZ" b="1" i="1" dirty="0"/>
              <a:t>                                            VS.                                                         VAL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35485" y="1647825"/>
            <a:ext cx="8928172" cy="4352926"/>
            <a:chOff x="180646" y="558791"/>
            <a:chExt cx="11904229" cy="629921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8096" y="561478"/>
              <a:ext cx="1886779" cy="2754422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47" y="558791"/>
              <a:ext cx="2803267" cy="1854209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4957" y="4229101"/>
              <a:ext cx="3990424" cy="26289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4831" y="563265"/>
              <a:ext cx="4121669" cy="2752635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4700" y="3466494"/>
              <a:ext cx="4960175" cy="3296590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46" y="2578100"/>
              <a:ext cx="2802977" cy="42799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4957" y="558791"/>
              <a:ext cx="2801859" cy="3581409"/>
            </a:xfrm>
            <a:prstGeom prst="rect">
              <a:avLst/>
            </a:prstGeom>
          </p:spPr>
        </p:pic>
      </p:grpSp>
      <p:sp>
        <p:nvSpPr>
          <p:cNvPr id="11" name="TextovéPole 10"/>
          <p:cNvSpPr txBox="1"/>
          <p:nvPr/>
        </p:nvSpPr>
        <p:spPr>
          <a:xfrm>
            <a:off x="0" y="876300"/>
            <a:ext cx="9144000" cy="3231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b="1" dirty="0"/>
              <a:t>MATERIÁL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Krušné hory – revitalizace valů: dlouhodobé sledování klimatických charakteristik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06966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124014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MEZIPRUH</a:t>
            </a:r>
            <a:r>
              <a:rPr lang="cs-CZ" b="1" i="1" dirty="0"/>
              <a:t>                                            VS.                                                         VAL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35485" y="1647825"/>
            <a:ext cx="8928172" cy="4352926"/>
            <a:chOff x="180646" y="558791"/>
            <a:chExt cx="11904229" cy="629921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8096" y="561478"/>
              <a:ext cx="1886779" cy="2754422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47" y="558791"/>
              <a:ext cx="2803267" cy="1854209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4957" y="4229101"/>
              <a:ext cx="3990424" cy="26289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4831" y="563265"/>
              <a:ext cx="4121669" cy="2752635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4700" y="3466494"/>
              <a:ext cx="4960175" cy="3296590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46" y="2578100"/>
              <a:ext cx="2802977" cy="42799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4957" y="558791"/>
              <a:ext cx="2801859" cy="3581409"/>
            </a:xfrm>
            <a:prstGeom prst="rect">
              <a:avLst/>
            </a:prstGeom>
          </p:spPr>
        </p:pic>
      </p:grpSp>
      <p:sp>
        <p:nvSpPr>
          <p:cNvPr id="11" name="TextovéPole 10"/>
          <p:cNvSpPr txBox="1"/>
          <p:nvPr/>
        </p:nvSpPr>
        <p:spPr>
          <a:xfrm>
            <a:off x="0" y="876300"/>
            <a:ext cx="9144000" cy="3231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b="1" dirty="0"/>
              <a:t>MATERIÁL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3915" y="2343215"/>
            <a:ext cx="4866814" cy="353908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Krušné hory – revitalizace valů: dlouhodobé sledování klimatických charakteristik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32805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4978"/>
            <a:ext cx="4270619" cy="233649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386" y="1774978"/>
            <a:ext cx="3945978" cy="2350212"/>
          </a:xfrm>
          <a:prstGeom prst="rect">
            <a:avLst/>
          </a:prstGeom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/>
          </p:nvPr>
        </p:nvGraphicFramePr>
        <p:xfrm>
          <a:off x="2770461" y="4636294"/>
          <a:ext cx="4087539" cy="873920"/>
        </p:xfrm>
        <a:graphic>
          <a:graphicData uri="http://schemas.openxmlformats.org/drawingml/2006/table">
            <a:tbl>
              <a:tblPr/>
              <a:tblGrid>
                <a:gridCol w="1734864">
                  <a:extLst>
                    <a:ext uri="{9D8B030D-6E8A-4147-A177-3AD203B41FA5}">
                      <a16:colId xmlns="" xmlns:a16="http://schemas.microsoft.com/office/drawing/2014/main" val="1629887405"/>
                    </a:ext>
                  </a:extLst>
                </a:gridCol>
                <a:gridCol w="2352675">
                  <a:extLst>
                    <a:ext uri="{9D8B030D-6E8A-4147-A177-3AD203B41FA5}">
                      <a16:colId xmlns="" xmlns:a16="http://schemas.microsoft.com/office/drawing/2014/main" val="4166161702"/>
                    </a:ext>
                  </a:extLst>
                </a:gridCol>
              </a:tblGrid>
              <a:tr h="16716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Management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vlhkost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116336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 8 cm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velmi silně vododržný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92915786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 20 cm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velmi silně vododržný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1350236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Mezipruh</a:t>
                      </a:r>
                      <a:r>
                        <a:rPr lang="cs-CZ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 cm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vododržný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78716589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Mezipruh</a:t>
                      </a:r>
                      <a:r>
                        <a:rPr lang="cs-CZ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 cm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vododržný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4115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613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364" y="846393"/>
            <a:ext cx="3566636" cy="25285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3814286" cy="25285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171400"/>
            <a:ext cx="914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b="1" i="1" dirty="0">
                <a:solidFill>
                  <a:schemeClr val="accent5">
                    <a:lumMod val="75000"/>
                  </a:schemeClr>
                </a:solidFill>
              </a:rPr>
              <a:t>Roční průměrná půdní </a:t>
            </a:r>
            <a:r>
              <a:rPr lang="cs-CZ" sz="1350" b="1" dirty="0">
                <a:solidFill>
                  <a:schemeClr val="accent5">
                    <a:lumMod val="75000"/>
                  </a:schemeClr>
                </a:solidFill>
              </a:rPr>
              <a:t>vlhkost v jednotlivých letech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6464"/>
            <a:ext cx="3814286" cy="276428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365" y="3236464"/>
            <a:ext cx="3565920" cy="276428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686" y="692968"/>
            <a:ext cx="2032628" cy="99334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555686" y="1907801"/>
            <a:ext cx="2032628" cy="3000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b="1" dirty="0" err="1"/>
              <a:t>Mezipruh</a:t>
            </a:r>
            <a:r>
              <a:rPr lang="cs-CZ" sz="1350" dirty="0"/>
              <a:t/>
            </a:r>
            <a:br>
              <a:rPr lang="cs-CZ" sz="1350" dirty="0"/>
            </a:br>
            <a:r>
              <a:rPr lang="cs-CZ" sz="1350" dirty="0"/>
              <a:t>- nízké hodnoty </a:t>
            </a:r>
            <a:r>
              <a:rPr lang="cs-CZ" sz="1350" dirty="0" err="1"/>
              <a:t>hydrolimitů</a:t>
            </a:r>
            <a:r>
              <a:rPr lang="cs-CZ" sz="1350" dirty="0"/>
              <a:t>, především těch "horních" (MKK, RVK</a:t>
            </a:r>
            <a:r>
              <a:rPr lang="cs-CZ" sz="1350" dirty="0" smtClean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 smtClean="0"/>
          </a:p>
          <a:p>
            <a:endParaRPr lang="cs-CZ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b="1" dirty="0"/>
              <a:t>Val</a:t>
            </a:r>
            <a:r>
              <a:rPr lang="cs-CZ" sz="1350" dirty="0"/>
              <a:t/>
            </a:r>
            <a:br>
              <a:rPr lang="cs-CZ" sz="1350" dirty="0"/>
            </a:br>
            <a:r>
              <a:rPr lang="cs-CZ" sz="1350" dirty="0"/>
              <a:t>- vysoké hodnoty </a:t>
            </a:r>
            <a:r>
              <a:rPr lang="cs-CZ" sz="1350" dirty="0" err="1"/>
              <a:t>hydrolimitů</a:t>
            </a:r>
            <a:r>
              <a:rPr lang="cs-CZ" sz="1350" dirty="0"/>
              <a:t>, velké rozsahy fyziologicky dostupné vody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2303266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/>
          </p:cNvGraphicFramePr>
          <p:nvPr>
            <p:extLst/>
          </p:nvPr>
        </p:nvGraphicFramePr>
        <p:xfrm>
          <a:off x="0" y="1492251"/>
          <a:ext cx="4798219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/>
          <p:cNvGraphicFramePr>
            <a:graphicFrameLocks/>
          </p:cNvGraphicFramePr>
          <p:nvPr>
            <p:extLst/>
          </p:nvPr>
        </p:nvGraphicFramePr>
        <p:xfrm>
          <a:off x="3975100" y="1492251"/>
          <a:ext cx="5168900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bdélník 6"/>
          <p:cNvSpPr/>
          <p:nvPr/>
        </p:nvSpPr>
        <p:spPr>
          <a:xfrm>
            <a:off x="191293" y="2660650"/>
            <a:ext cx="8076407" cy="165101"/>
          </a:xfrm>
          <a:prstGeom prst="rect">
            <a:avLst/>
          </a:prstGeom>
          <a:solidFill>
            <a:srgbClr val="FF0000">
              <a:alpha val="53000"/>
            </a:srgb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3670301" y="1261249"/>
            <a:ext cx="812800" cy="1399402"/>
          </a:xfrm>
          <a:prstGeom prst="straightConnector1">
            <a:avLst/>
          </a:prstGeom>
          <a:ln w="117475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0" y="943748"/>
            <a:ext cx="91440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Teplotní charakteristiky půdy: </a:t>
            </a:r>
            <a:r>
              <a:rPr lang="cs-CZ" b="1" i="1" dirty="0"/>
              <a:t>CHLADNÝ</a:t>
            </a:r>
            <a:r>
              <a:rPr lang="cs-CZ" b="1" dirty="0"/>
              <a:t> tepelný režim (7. </a:t>
            </a:r>
            <a:r>
              <a:rPr lang="cs-CZ" b="1" dirty="0" err="1"/>
              <a:t>LVS</a:t>
            </a:r>
            <a:r>
              <a:rPr lang="cs-CZ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308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0868" y="1706846"/>
            <a:ext cx="5603965" cy="515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7511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voda: objemově-vlhkostní charakteristiky kontinuálně měřené [% </a:t>
            </a:r>
            <a:r>
              <a:rPr lang="cs-CZ" b="1" dirty="0" err="1" smtClean="0"/>
              <a:t>obj</a:t>
            </a:r>
            <a:r>
              <a:rPr lang="cs-CZ" b="1" dirty="0" smtClean="0"/>
              <a:t>.]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voda: půdní hydrodynamika vs. půdní hydrostatika (průběh půdní vlhkosti v čase vs. půdní hydrolimity)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voda: momentní odvozené veličiny o zásobě využitelné vody v půdě [mm]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teplota: teplotní charakteristiky </a:t>
            </a:r>
            <a:r>
              <a:rPr lang="cs-CZ" dirty="0"/>
              <a:t>kontinuálně měřené </a:t>
            </a:r>
            <a:r>
              <a:rPr lang="cs-CZ" dirty="0" smtClean="0"/>
              <a:t>[°C]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klasifikace teplotních průměrů a sum</a:t>
            </a:r>
          </a:p>
        </p:txBody>
      </p:sp>
    </p:spTree>
    <p:extLst>
      <p:ext uri="{BB962C8B-B14F-4D97-AF65-F5344CB8AC3E}">
        <p14:creationId xmlns:p14="http://schemas.microsoft.com/office/powerpoint/2010/main" val="3854526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>
            <a:graphicFrameLocks/>
          </p:cNvGraphicFramePr>
          <p:nvPr>
            <p:extLst/>
          </p:nvPr>
        </p:nvGraphicFramePr>
        <p:xfrm>
          <a:off x="632732" y="1353230"/>
          <a:ext cx="7878536" cy="415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/>
          <p:cNvSpPr/>
          <p:nvPr/>
        </p:nvSpPr>
        <p:spPr>
          <a:xfrm>
            <a:off x="133350" y="3463925"/>
            <a:ext cx="7562850" cy="222250"/>
          </a:xfrm>
          <a:prstGeom prst="rect">
            <a:avLst/>
          </a:prstGeom>
          <a:solidFill>
            <a:srgbClr val="FF0000">
              <a:alpha val="53000"/>
            </a:srgb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6296297" y="1070018"/>
            <a:ext cx="195943" cy="2393907"/>
          </a:xfrm>
          <a:prstGeom prst="straightConnector1">
            <a:avLst/>
          </a:prstGeom>
          <a:ln w="117475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0" y="700686"/>
            <a:ext cx="9144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Teplotní charakteristiky vzduchu: </a:t>
            </a:r>
            <a:r>
              <a:rPr lang="cs-CZ" b="1" i="1" dirty="0"/>
              <a:t>CHLADNÝ</a:t>
            </a:r>
            <a:r>
              <a:rPr lang="cs-CZ" b="1" dirty="0"/>
              <a:t> tepelný režim (7. </a:t>
            </a:r>
            <a:r>
              <a:rPr lang="cs-CZ" b="1" dirty="0" err="1"/>
              <a:t>LVS</a:t>
            </a:r>
            <a:r>
              <a:rPr lang="cs-CZ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9761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082"/>
            <a:ext cx="4063050" cy="25274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761" y="914401"/>
            <a:ext cx="4011239" cy="25241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0850"/>
            <a:ext cx="4063050" cy="25484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761" y="3500206"/>
            <a:ext cx="4011239" cy="248149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15118" y="2047875"/>
            <a:ext cx="8533607" cy="219075"/>
          </a:xfrm>
          <a:prstGeom prst="rect">
            <a:avLst/>
          </a:prstGeom>
          <a:solidFill>
            <a:srgbClr val="FF0000">
              <a:alpha val="53000"/>
            </a:srgb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Obdélník 8"/>
          <p:cNvSpPr/>
          <p:nvPr/>
        </p:nvSpPr>
        <p:spPr>
          <a:xfrm>
            <a:off x="200818" y="4616974"/>
            <a:ext cx="8533607" cy="219075"/>
          </a:xfrm>
          <a:prstGeom prst="rect">
            <a:avLst/>
          </a:prstGeom>
          <a:solidFill>
            <a:srgbClr val="FF0000">
              <a:alpha val="53000"/>
            </a:srgb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0" name="TextovéPole 9"/>
          <p:cNvSpPr txBox="1"/>
          <p:nvPr/>
        </p:nvSpPr>
        <p:spPr>
          <a:xfrm>
            <a:off x="3935918" y="2560357"/>
            <a:ext cx="1323975" cy="1131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350" b="1" i="1" dirty="0"/>
              <a:t>SUMY PRŮMĚRNÝCH DENNÍCH TEPLOT NAD </a:t>
            </a:r>
            <a:r>
              <a:rPr lang="cs-CZ" sz="1350" b="1" i="1" dirty="0" err="1"/>
              <a:t>8°C</a:t>
            </a:r>
            <a:r>
              <a:rPr lang="cs-CZ" sz="1350" b="1" dirty="0"/>
              <a:t> (7. </a:t>
            </a:r>
            <a:r>
              <a:rPr lang="cs-CZ" sz="1350" b="1" dirty="0" err="1"/>
              <a:t>LVS</a:t>
            </a:r>
            <a:r>
              <a:rPr lang="cs-CZ" sz="135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2204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>
            <p:extLst/>
          </p:nvPr>
        </p:nvGraphicFramePr>
        <p:xfrm>
          <a:off x="2895600" y="2800351"/>
          <a:ext cx="6024282" cy="3310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 2"/>
          <p:cNvGraphicFramePr>
            <a:graphicFrameLocks/>
          </p:cNvGraphicFramePr>
          <p:nvPr>
            <p:extLst/>
          </p:nvPr>
        </p:nvGraphicFramePr>
        <p:xfrm>
          <a:off x="108136" y="940734"/>
          <a:ext cx="4892489" cy="279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5000625" y="1066800"/>
            <a:ext cx="391925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/>
              <a:t>Vztah mezi teplotou a vlhkostí půdy může ústit i k posunu průměrných teplot ve vazbě na porostní složku:</a:t>
            </a:r>
          </a:p>
          <a:p>
            <a:pPr marL="214313" indent="-214313">
              <a:buFontTx/>
              <a:buChar char="-"/>
            </a:pPr>
            <a:r>
              <a:rPr lang="cs-CZ" sz="1350" b="1" dirty="0"/>
              <a:t>změny v </a:t>
            </a:r>
            <a:r>
              <a:rPr lang="cs-CZ" sz="1350" b="1" dirty="0" err="1"/>
              <a:t>desukci</a:t>
            </a:r>
            <a:r>
              <a:rPr lang="cs-CZ" sz="1350" b="1" dirty="0"/>
              <a:t> vody</a:t>
            </a:r>
          </a:p>
          <a:p>
            <a:pPr marL="214313" indent="-214313">
              <a:buFontTx/>
              <a:buChar char="-"/>
            </a:pPr>
            <a:r>
              <a:rPr lang="cs-CZ" sz="1350" b="1" dirty="0"/>
              <a:t>změna v mikroklimatických poměrech v porostu (snížení výparu a proudění vzduchu, utváření humusových forem s jejich retenční účinností)</a:t>
            </a:r>
          </a:p>
          <a:p>
            <a:pPr marL="214313" indent="-214313">
              <a:buFontTx/>
              <a:buChar char="-"/>
            </a:pPr>
            <a:r>
              <a:rPr lang="cs-CZ" sz="1350" b="1" dirty="0"/>
              <a:t>intercepce srážek</a:t>
            </a:r>
          </a:p>
          <a:p>
            <a:pPr marL="214313" indent="-214313">
              <a:buFontTx/>
              <a:buChar char="-"/>
            </a:pPr>
            <a:r>
              <a:rPr lang="cs-CZ" sz="1350" b="1" dirty="0"/>
              <a:t>snížení prohřívání půdního povrchu</a:t>
            </a:r>
          </a:p>
        </p:txBody>
      </p:sp>
    </p:spTree>
    <p:extLst>
      <p:ext uri="{BB962C8B-B14F-4D97-AF65-F5344CB8AC3E}">
        <p14:creationId xmlns:p14="http://schemas.microsoft.com/office/powerpoint/2010/main" val="3563336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243" y="1269752"/>
            <a:ext cx="7690757" cy="55882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83314"/>
            <a:ext cx="3426002" cy="24746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1016000" y="333829"/>
            <a:ext cx="715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Děkuji za pozornost!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2615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9035" y="3461657"/>
            <a:ext cx="5742734" cy="3509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386" y="748736"/>
            <a:ext cx="3948612" cy="27129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8736"/>
            <a:ext cx="3708489" cy="271292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110930"/>
            <a:ext cx="9144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Solná hora (lesní správa Albrechtice, Nízký Jeseník – kalamita suchem)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480262"/>
            <a:ext cx="376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2015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071774" y="480262"/>
            <a:ext cx="376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2016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45351"/>
            <a:ext cx="2470660" cy="15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7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1" y="468238"/>
            <a:ext cx="6524948" cy="310868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143999" y="-165100"/>
            <a:ext cx="67183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Možnosti intenzifikace vývoje výsadeb na starých zemědělských půdách s využitím kombinovaných minerálních hnojiv s růstovými </a:t>
            </a:r>
            <a:r>
              <a:rPr lang="cs-CZ" sz="800" dirty="0" smtClean="0"/>
              <a:t>regulátory</a:t>
            </a:r>
          </a:p>
          <a:p>
            <a:endParaRPr lang="cs-CZ" sz="800" dirty="0"/>
          </a:p>
          <a:p>
            <a:pPr lvl="0" indent="18097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500563" algn="l"/>
              </a:tabLst>
            </a:pPr>
            <a:r>
              <a:rPr lang="cs-CZ" altLang="cs-CZ" sz="800" b="1" i="1" dirty="0" smtClean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Charakteristika </a:t>
            </a:r>
            <a:r>
              <a:rPr lang="cs-CZ" altLang="cs-CZ" sz="800" b="1" i="1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klimatopu</a:t>
            </a:r>
            <a:endParaRPr lang="cs-CZ" altLang="cs-CZ" sz="800" dirty="0"/>
          </a:p>
          <a:p>
            <a:pPr lvl="0" indent="18097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500563" algn="l"/>
              </a:tabLst>
            </a:pP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 hlediska zonality klimaxových společenstev lze hovořit o hraničním stanovišti pro zdárné prospívání smrku ztepilého. S ohledem na stav okolních, zdravotně zajištěných porostů ve 3. až 4. bonitním stupni, lze však usuzovat stále na optimální podmínky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klimatopu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ve vazbě na vodní a vzdušný režim půdy. Z hlediska zastoupení pórů v půdě lze hovořit o pórovitosti klasifikované na hranici střední až vysoké, přičemž z více než 55 % je reprezentována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mikropóry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výrazně přispívajícími k půdní retenci. Společně s geologickými (jílovce až prachovce křídového stáří) a půdně-typologickými (kambizem vyluhovaná psefitická s drnovým mulem a s drobně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skeletnatou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vodorovně uloženou drtí matečné horniny hlouběji 35 cm na stanovišti SLT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charakteristikami tak lze predikovat optimalizované zajištění vodou i při celkových srážkových úhrnech 426 mm, řadících za rok 2016 stanoviště až na úroveň prvního vegetačního stupně. To vyplývá také z podmínek vzdušného režimu: zatímco v 8 cm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altLang="cs-CZ" sz="800" baseline="-300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MKK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přesahuje s hodnotou 24 %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optimum, s rizikem nadměrné vysychavosti půdy, v referenční hloubce 20 cm je tato hodnota zcela optimální (15 %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 vlivem účinků jemné texturní frakce (středně ulehlé, hlinité až jílovitohlinité metamorfní i substrátové horizonty). </a:t>
            </a:r>
            <a:endParaRPr lang="cs-CZ" altLang="cs-CZ" sz="800" dirty="0" smtClean="0"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500563" algn="l"/>
              </a:tabLst>
            </a:pP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Vysychavost stanoviště naznačuje také průběh objemové vlhkosti vzhledem k půdním hydrolimitům (Obr.  100). Jejich spodní hranice byla překročena v průběhu vegetační sezóny v celém profilu rhizosféry s největší koncentrací kořenového vlášení (Tab. 18) krátce v průběhu vegetace (přelom květen, červen) až pod úroveň bodu vadnutí a dále dlouhodoběji opakovaně na konci vegetační doby, kdy však tato skutečnost nepředstavuje výraznější riziko s ohledem na fyziologické procesy v dřevině. V této situaci nelze vyloučit jednak samotný projev nedostatku půdní vláhy pro rostliny, ale také narušení příjmu živin z důvodu snížené hydratační energie, z bazických kationtů zejména hořčíku; méně vápníku</a:t>
            </a:r>
            <a:r>
              <a:rPr lang="cs-CZ" altLang="cs-CZ" sz="9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0" indent="18097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500563" algn="l"/>
              </a:tabLst>
            </a:pP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 obou referenčních hloubkách objemová vlhkost dosahovala v celkovém počtu 52 dní v 8 cm a 58 dní ve 20 cm pod úroveň bodu vadnutí (Tab. 18), což lze považovat při dané jižní expozici a nadmořské výšce 408 m n. m. za ekologické riziko spojené s poškozením pod účinky sekundárních biotických činitelů. Navzdory tomu však (1) z hlediska teplotních charakteristik půdy, kdy v hloubce 20 cm (Obr.  101) byla v roce 2016 od 1.3. do 30.11 11,76 °C, je stanoviště řazené ve 3. LVS; (2) z hlediska vodního režimu a dostupnosti vody smrku ztepilého nelze považovat dosažení daných hydrolimitů paušálně za </a:t>
            </a:r>
            <a:r>
              <a:rPr lang="cs-CZ" altLang="cs-CZ" sz="9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fátální</a:t>
            </a: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 to z aspektu jak sacího tlaku smrku ztepilého (</a:t>
            </a:r>
            <a:r>
              <a:rPr lang="cs-CZ" altLang="cs-CZ" sz="9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Oltchev</a:t>
            </a: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al., 2002; </a:t>
            </a:r>
            <a:r>
              <a:rPr lang="cs-CZ" altLang="cs-CZ" sz="9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Sellin</a:t>
            </a: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1998; Šach &amp; Černohous, 2015), tak z aspektu geologického podloží stanoviště představujícího z ve smyslu vlastností a podílu jemnozemě retenčně účinnou vrstvu, tak také z aspektu samotného umístění </a:t>
            </a:r>
            <a:r>
              <a:rPr lang="cs-CZ" altLang="cs-CZ" sz="9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meteostanice</a:t>
            </a: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 kontrolní ploše v porostu s rozvolněným zápojem, nicméně ve srovnání s výzkumnou plochou zemědělské půdy s výrazně účinnější biologickou pumpou v podobě kořenů dřevin ve srovnání s travním porostem.</a:t>
            </a:r>
          </a:p>
          <a:p>
            <a:endParaRPr lang="cs-CZ" sz="800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1" y="3605290"/>
            <a:ext cx="6377565" cy="112074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047" y="3818926"/>
            <a:ext cx="6153150" cy="324802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-1" y="109538"/>
            <a:ext cx="914399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Letovice – </a:t>
            </a:r>
            <a:r>
              <a:rPr lang="cs-CZ" b="1" dirty="0" err="1" smtClean="0"/>
              <a:t>Kochov</a:t>
            </a:r>
            <a:r>
              <a:rPr lang="cs-CZ" b="1" dirty="0" smtClean="0"/>
              <a:t> 2016</a:t>
            </a:r>
            <a:endParaRPr lang="cs-CZ" b="1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563" y="1317058"/>
            <a:ext cx="3228435" cy="225413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972" y="4726037"/>
            <a:ext cx="2733962" cy="20610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471" y="-11999"/>
            <a:ext cx="2151529" cy="12949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68505" y="837570"/>
            <a:ext cx="969331" cy="37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2020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455" y="3617111"/>
            <a:ext cx="2854650" cy="31699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4" y="4754408"/>
            <a:ext cx="2749533" cy="20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34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143999" y="-165100"/>
            <a:ext cx="67183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Možnosti intenzifikace vývoje výsadeb na starých zemědělských půdách s využitím kombinovaných minerálních hnojiv s růstovými </a:t>
            </a:r>
            <a:r>
              <a:rPr lang="cs-CZ" sz="800" dirty="0" smtClean="0"/>
              <a:t>regulátory</a:t>
            </a:r>
          </a:p>
          <a:p>
            <a:endParaRPr lang="cs-CZ" sz="800" dirty="0"/>
          </a:p>
          <a:p>
            <a:pPr lvl="0" indent="18097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500563" algn="l"/>
              </a:tabLst>
            </a:pPr>
            <a:r>
              <a:rPr lang="cs-CZ" altLang="cs-CZ" sz="800" b="1" i="1" dirty="0" smtClean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Charakteristika </a:t>
            </a:r>
            <a:r>
              <a:rPr lang="cs-CZ" altLang="cs-CZ" sz="800" b="1" i="1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klimatopu</a:t>
            </a:r>
            <a:endParaRPr lang="cs-CZ" altLang="cs-CZ" sz="800" dirty="0"/>
          </a:p>
          <a:p>
            <a:pPr lvl="0" indent="18097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500563" algn="l"/>
              </a:tabLst>
            </a:pP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 hlediska zonality klimaxových společenstev lze hovořit o hraničním stanovišti pro zdárné prospívání smrku ztepilého. S ohledem na stav okolních, zdravotně zajištěných porostů ve 3. až 4. bonitním stupni, lze však usuzovat stále na optimální podmínky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klimatopu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ve vazbě na vodní a vzdušný režim půdy. Z hlediska zastoupení pórů v půdě lze hovořit o pórovitosti klasifikované na hranici střední až vysoké, přičemž z více než 55 % je reprezentována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mikropóry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výrazně přispívajícími k půdní retenci. Společně s geologickými (jílovce až prachovce křídového stáří) a půdně-typologickými (kambizem vyluhovaná psefitická s drnovým mulem a s drobně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skeletnatou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vodorovně uloženou drtí matečné horniny hlouběji 35 cm na stanovišti SLT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charakteristikami tak lze predikovat optimalizované zajištění vodou i při celkových srážkových úhrnech 426 mm, řadících za rok 2016 stanoviště až na úroveň prvního vegetačního stupně. To vyplývá také z podmínek vzdušného režimu: zatímco v 8 cm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altLang="cs-CZ" sz="800" baseline="-300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MKK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přesahuje s hodnotou 24 %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optimum, s rizikem nadměrné vysychavosti půdy, v referenční hloubce 20 cm je tato hodnota zcela optimální (15 % </a:t>
            </a:r>
            <a:r>
              <a:rPr lang="cs-CZ" altLang="cs-CZ" sz="8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cs-CZ" altLang="cs-CZ" sz="8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 vlivem účinků jemné texturní frakce (středně ulehlé, hlinité až jílovitohlinité metamorfní i substrátové horizonty). </a:t>
            </a:r>
            <a:endParaRPr lang="cs-CZ" altLang="cs-CZ" sz="800" dirty="0" smtClean="0"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500563" algn="l"/>
              </a:tabLst>
            </a:pP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Vysychavost stanoviště naznačuje také průběh objemové vlhkosti vzhledem k půdním hydrolimitům (Obr.  100). Jejich spodní hranice byla překročena v průběhu vegetační sezóny v celém profilu rhizosféry s největší koncentrací kořenového vlášení (Tab. 18) krátce v průběhu vegetace (přelom květen, červen) až pod úroveň bodu vadnutí a dále dlouhodoběji opakovaně na konci vegetační doby, kdy však tato skutečnost nepředstavuje výraznější riziko s ohledem na fyziologické procesy v dřevině. V této situaci nelze vyloučit jednak samotný projev nedostatku půdní vláhy pro rostliny, ale také narušení příjmu živin z důvodu snížené hydratační energie, z bazických kationtů zejména hořčíku; méně vápníku</a:t>
            </a:r>
            <a:r>
              <a:rPr lang="cs-CZ" altLang="cs-CZ" sz="9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0" indent="18097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4500563" algn="l"/>
              </a:tabLst>
            </a:pP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 obou referenčních hloubkách objemová vlhkost dosahovala v celkovém počtu 52 dní v 8 cm a 58 dní ve 20 cm pod úroveň bodu vadnutí (Tab. 18), což lze považovat při dané jižní expozici a nadmořské výšce 408 m n. m. za ekologické riziko spojené s poškozením pod účinky sekundárních biotických činitelů. Navzdory tomu však (1) z hlediska teplotních charakteristik půdy, kdy v hloubce 20 cm (Obr.  101) byla v roce 2016 od 1.3. do 30.11 11,76 °C, je stanoviště řazené ve 3. LVS; (2) z hlediska vodního režimu a dostupnosti vody smrku ztepilého nelze považovat dosažení daných hydrolimitů paušálně za </a:t>
            </a:r>
            <a:r>
              <a:rPr lang="cs-CZ" altLang="cs-CZ" sz="9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fátální</a:t>
            </a: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 to z aspektu jak sacího tlaku smrku ztepilého (</a:t>
            </a:r>
            <a:r>
              <a:rPr lang="cs-CZ" altLang="cs-CZ" sz="9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Oltchev</a:t>
            </a: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al., 2002; </a:t>
            </a:r>
            <a:r>
              <a:rPr lang="cs-CZ" altLang="cs-CZ" sz="9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Sellin</a:t>
            </a: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1998; Šach &amp; Černohous, 2015), tak z aspektu geologického podloží stanoviště představujícího z ve smyslu vlastností a podílu jemnozemě retenčně účinnou vrstvu, tak také z aspektu samotného umístění </a:t>
            </a:r>
            <a:r>
              <a:rPr lang="cs-CZ" altLang="cs-CZ" sz="9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meteostanice</a:t>
            </a:r>
            <a:r>
              <a:rPr lang="cs-CZ" altLang="cs-CZ" sz="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 kontrolní ploše v porostu s rozvolněným zápojem, nicméně ve srovnání s výzkumnou plochou zemědělské půdy s výrazně účinnější biologickou pumpou v podobě kořenů dřevin ve srovnání s travním porostem.</a:t>
            </a:r>
          </a:p>
          <a:p>
            <a:endParaRPr lang="cs-CZ" sz="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-1" y="109538"/>
            <a:ext cx="914399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Letovice – </a:t>
            </a:r>
            <a:r>
              <a:rPr lang="cs-CZ" b="1" dirty="0" err="1" smtClean="0"/>
              <a:t>Kochov</a:t>
            </a:r>
            <a:r>
              <a:rPr lang="cs-CZ" b="1" dirty="0" smtClean="0"/>
              <a:t> 2016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471" y="-11999"/>
            <a:ext cx="2151529" cy="12949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13448" y="478870"/>
            <a:ext cx="138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2016-2020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1" y="478870"/>
            <a:ext cx="5293503" cy="30697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8653"/>
            <a:ext cx="5358384" cy="314795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6137" y="509647"/>
            <a:ext cx="29535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vlhkost půdy v hloubce 8 cm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44217" y="3511149"/>
            <a:ext cx="29535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vlhkost půdy v hloubce 20 cm</a:t>
            </a:r>
            <a:endParaRPr lang="cs-CZ" sz="14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492224" y="1808621"/>
            <a:ext cx="5221224" cy="0"/>
          </a:xfrm>
          <a:prstGeom prst="line">
            <a:avLst/>
          </a:prstGeom>
          <a:ln w="539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344217" y="5605921"/>
            <a:ext cx="5221224" cy="0"/>
          </a:xfrm>
          <a:prstGeom prst="line">
            <a:avLst/>
          </a:prstGeom>
          <a:ln w="539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492224" y="1453021"/>
            <a:ext cx="5221224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344217" y="4920121"/>
            <a:ext cx="5221224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384" y="2601329"/>
            <a:ext cx="3772653" cy="199144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849352" y="1398654"/>
            <a:ext cx="31975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Teplotní sumy v r. 2016: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odpovídají 3.-2. LVS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při </a:t>
            </a:r>
            <a:r>
              <a:rPr lang="cs-CZ" sz="1400" dirty="0"/>
              <a:t>celkových srážkových úhrnech 426 </a:t>
            </a:r>
            <a:r>
              <a:rPr lang="cs-CZ" sz="1400" dirty="0" smtClean="0"/>
              <a:t>mm/rok, </a:t>
            </a:r>
            <a:r>
              <a:rPr lang="cs-CZ" sz="1400" dirty="0"/>
              <a:t>řadících za rok 2016 stanoviště až na úroveň </a:t>
            </a:r>
            <a:r>
              <a:rPr lang="cs-CZ" sz="1400" dirty="0" smtClean="0"/>
              <a:t>1. LVS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933511" y="1004526"/>
            <a:ext cx="113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SLT </a:t>
            </a:r>
            <a:r>
              <a:rPr lang="cs-CZ" b="1" dirty="0" err="1" smtClean="0"/>
              <a:t>3S</a:t>
            </a:r>
            <a:r>
              <a:rPr lang="cs-CZ" b="1" dirty="0" smtClean="0"/>
              <a:t>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5313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chemeClr val="accent5">
                    <a:lumMod val="75000"/>
                  </a:schemeClr>
                </a:solidFill>
              </a:rPr>
              <a:t>Hydrogenní</a:t>
            </a:r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</a:rPr>
              <a:t> (vodou ovlivněné) horizonty</a:t>
            </a:r>
            <a:endParaRPr lang="cs-CZ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0" y="6175663"/>
            <a:ext cx="7761997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cs-CZ" dirty="0" smtClean="0"/>
              <a:t>taxonomický systém půd ČR: </a:t>
            </a:r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://klasifikace.pedologie.cz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r>
              <a:rPr lang="cs-CZ" dirty="0" smtClean="0"/>
              <a:t>atlas půd: </a:t>
            </a:r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ldf.mendelu.cz/ugp/wp-content/ugp-files/atlas_pud/index.html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024334" y="2155467"/>
            <a:ext cx="3524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>
                    <a:lumMod val="50000"/>
                  </a:schemeClr>
                </a:solidFill>
              </a:rPr>
              <a:t>Gr</a:t>
            </a:r>
            <a:r>
              <a:rPr lang="cs-CZ" b="1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cs-CZ" b="1" dirty="0" err="1" smtClean="0">
                <a:solidFill>
                  <a:schemeClr val="bg1">
                    <a:lumMod val="50000"/>
                  </a:schemeClr>
                </a:solidFill>
              </a:rPr>
              <a:t>glejový</a:t>
            </a:r>
            <a:endParaRPr lang="cs-CZ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16" name="Přímá spojnice se šipkou 15"/>
          <p:cNvCxnSpPr/>
          <p:nvPr/>
        </p:nvCxnSpPr>
        <p:spPr>
          <a:xfrm flipV="1">
            <a:off x="243283" y="904875"/>
            <a:ext cx="1304090" cy="33326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547373" y="704850"/>
            <a:ext cx="233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>
                    <a:lumMod val="50000"/>
                  </a:schemeClr>
                </a:solidFill>
              </a:rPr>
              <a:t>hydromorfní</a:t>
            </a:r>
            <a:endParaRPr lang="cs-CZ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/>
          </a:p>
          <a:p>
            <a:r>
              <a:rPr lang="cs-CZ" b="1" dirty="0" err="1" smtClean="0">
                <a:solidFill>
                  <a:schemeClr val="accent2">
                    <a:lumMod val="75000"/>
                  </a:schemeClr>
                </a:solidFill>
              </a:rPr>
              <a:t>semihydromorfní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243283" y="1238137"/>
            <a:ext cx="1304090" cy="2431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3070538" y="904875"/>
            <a:ext cx="1368112" cy="1"/>
          </a:xfrm>
          <a:prstGeom prst="straightConnector1">
            <a:avLst/>
          </a:prstGeom>
          <a:ln w="57150" cmpd="dbl">
            <a:tailEnd type="stealth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99000" y="70485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>
                    <a:lumMod val="50000"/>
                  </a:schemeClr>
                </a:solidFill>
              </a:rPr>
              <a:t>glejové</a:t>
            </a:r>
            <a:r>
              <a:rPr lang="cs-CZ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b="1" i="1" dirty="0" err="1" smtClean="0">
                <a:solidFill>
                  <a:schemeClr val="bg1">
                    <a:lumMod val="50000"/>
                  </a:schemeClr>
                </a:solidFill>
              </a:rPr>
              <a:t>reduktomorfní</a:t>
            </a:r>
            <a:r>
              <a:rPr lang="cs-CZ" b="1" dirty="0" smtClean="0">
                <a:solidFill>
                  <a:schemeClr val="bg1">
                    <a:lumMod val="50000"/>
                  </a:schemeClr>
                </a:solidFill>
              </a:rPr>
              <a:t> horizonty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7" name="Přímá spojnice se šipkou 26"/>
          <p:cNvCxnSpPr/>
          <p:nvPr/>
        </p:nvCxnSpPr>
        <p:spPr>
          <a:xfrm flipV="1">
            <a:off x="3475768" y="1477643"/>
            <a:ext cx="1368112" cy="1"/>
          </a:xfrm>
          <a:prstGeom prst="straightConnector1">
            <a:avLst/>
          </a:prstGeom>
          <a:ln w="57150" cmpd="dbl">
            <a:tailEnd type="stealth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4968874" y="1290485"/>
            <a:ext cx="395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mramorované, </a:t>
            </a:r>
            <a:r>
              <a:rPr lang="cs-CZ" b="1" i="1" dirty="0" err="1" smtClean="0">
                <a:solidFill>
                  <a:schemeClr val="accent2">
                    <a:lumMod val="75000"/>
                  </a:schemeClr>
                </a:solidFill>
              </a:rPr>
              <a:t>redoximorfní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 horizonty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9" name="Přímá spojnice se šipkou 28"/>
          <p:cNvCxnSpPr/>
          <p:nvPr/>
        </p:nvCxnSpPr>
        <p:spPr>
          <a:xfrm flipV="1">
            <a:off x="2305445" y="2120466"/>
            <a:ext cx="1304090" cy="22764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3630568" y="1850176"/>
            <a:ext cx="544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>
                    <a:lumMod val="50000"/>
                  </a:schemeClr>
                </a:solidFill>
              </a:rPr>
              <a:t>Gor</a:t>
            </a:r>
            <a:r>
              <a:rPr lang="cs-CZ" b="1" dirty="0" smtClean="0">
                <a:solidFill>
                  <a:schemeClr val="bg1">
                    <a:lumMod val="50000"/>
                  </a:schemeClr>
                </a:solidFill>
              </a:rPr>
              <a:t> (oxidačně-redukční; &lt; 10 % oxidovaných partií)</a:t>
            </a:r>
          </a:p>
          <a:p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b="1" dirty="0" err="1" smtClean="0">
                <a:solidFill>
                  <a:schemeClr val="bg1">
                    <a:lumMod val="50000"/>
                  </a:schemeClr>
                </a:solidFill>
              </a:rPr>
              <a:t>Gro</a:t>
            </a:r>
            <a:r>
              <a:rPr lang="cs-CZ" b="1" dirty="0" smtClean="0">
                <a:solidFill>
                  <a:schemeClr val="bg1">
                    <a:lumMod val="50000"/>
                  </a:schemeClr>
                </a:solidFill>
              </a:rPr>
              <a:t> (redukčně-oxidační; &gt; 10 % oxidovaných partií)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2" name="Přímá spojnice se šipkou 31"/>
          <p:cNvCxnSpPr/>
          <p:nvPr/>
        </p:nvCxnSpPr>
        <p:spPr>
          <a:xfrm>
            <a:off x="2305445" y="2348108"/>
            <a:ext cx="1304090" cy="21169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5" name="Obrázek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55955" y="3160635"/>
            <a:ext cx="2246573" cy="149771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687" y="2783764"/>
            <a:ext cx="3379013" cy="2252675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Obrázek 3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83" y="3423388"/>
            <a:ext cx="2932676" cy="2607041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138742" y="2908822"/>
            <a:ext cx="2061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Bm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 – mramorovaný</a:t>
            </a:r>
          </a:p>
        </p:txBody>
      </p:sp>
    </p:spTree>
    <p:extLst>
      <p:ext uri="{BB962C8B-B14F-4D97-AF65-F5344CB8AC3E}">
        <p14:creationId xmlns:p14="http://schemas.microsoft.com/office/powerpoint/2010/main" val="10847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95249"/>
            <a:ext cx="9144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Šumava 2008, Plechý (kůrovcová kalamita)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143" y="2899954"/>
            <a:ext cx="2914477" cy="38368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3" y="612115"/>
            <a:ext cx="4082804" cy="30232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34" y="2899954"/>
            <a:ext cx="2845773" cy="3836840"/>
          </a:xfrm>
          <a:prstGeom prst="rect">
            <a:avLst/>
          </a:prstGeom>
        </p:spPr>
      </p:pic>
      <p:sp>
        <p:nvSpPr>
          <p:cNvPr id="9" name="Zahnutá šipka nahoru 8"/>
          <p:cNvSpPr/>
          <p:nvPr/>
        </p:nvSpPr>
        <p:spPr>
          <a:xfrm rot="1152092">
            <a:off x="2614695" y="5270589"/>
            <a:ext cx="3623834" cy="579251"/>
          </a:xfrm>
          <a:prstGeom prst="curvedUpArrow">
            <a:avLst>
              <a:gd name="adj1" fmla="val 47424"/>
              <a:gd name="adj2" fmla="val 144871"/>
              <a:gd name="adj3" fmla="val 6900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4581"/>
            <a:ext cx="2679379" cy="157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99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-25394" y="108822"/>
            <a:ext cx="916939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Hlubočec - BK mlazina 12 let po SM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4576" y="692076"/>
            <a:ext cx="2393088" cy="34322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636" y="518497"/>
            <a:ext cx="3620010" cy="21574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4" y="478154"/>
            <a:ext cx="2533194" cy="30315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469" y="2716309"/>
            <a:ext cx="2904561" cy="19363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632" y="29662"/>
            <a:ext cx="2821577" cy="16763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097" y="2716308"/>
            <a:ext cx="4405150" cy="4045818"/>
          </a:xfrm>
          <a:prstGeom prst="rect">
            <a:avLst/>
          </a:prstGeom>
        </p:spPr>
      </p:pic>
      <p:sp>
        <p:nvSpPr>
          <p:cNvPr id="11" name="Ovál 10"/>
          <p:cNvSpPr/>
          <p:nvPr/>
        </p:nvSpPr>
        <p:spPr>
          <a:xfrm rot="21000256">
            <a:off x="6727420" y="4254521"/>
            <a:ext cx="651117" cy="721584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 rot="21000256">
            <a:off x="4457676" y="1187698"/>
            <a:ext cx="617318" cy="57626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 rot="21000256">
            <a:off x="8049291" y="3622192"/>
            <a:ext cx="846404" cy="2073757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486" y="4708844"/>
            <a:ext cx="1865111" cy="20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459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460</TotalTime>
  <Words>926</Words>
  <Application>Microsoft Office PowerPoint</Application>
  <PresentationFormat>Předvádění na obrazovce (4:3)</PresentationFormat>
  <Paragraphs>139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Palatino Linotype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Aleš Kučera</dc:creator>
  <cp:lastModifiedBy>Boudysp</cp:lastModifiedBy>
  <cp:revision>91</cp:revision>
  <dcterms:created xsi:type="dcterms:W3CDTF">2020-08-24T15:43:20Z</dcterms:created>
  <dcterms:modified xsi:type="dcterms:W3CDTF">2020-09-14T07:47:25Z</dcterms:modified>
</cp:coreProperties>
</file>