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6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0"/>
  </p:notesMasterIdLst>
  <p:sldIdLst>
    <p:sldId id="380" r:id="rId2"/>
    <p:sldId id="582" r:id="rId3"/>
    <p:sldId id="624" r:id="rId4"/>
    <p:sldId id="628" r:id="rId5"/>
    <p:sldId id="383" r:id="rId6"/>
    <p:sldId id="585" r:id="rId7"/>
    <p:sldId id="587" r:id="rId8"/>
    <p:sldId id="586" r:id="rId9"/>
    <p:sldId id="588" r:id="rId10"/>
    <p:sldId id="627" r:id="rId11"/>
    <p:sldId id="631" r:id="rId12"/>
    <p:sldId id="630" r:id="rId13"/>
    <p:sldId id="629" r:id="rId14"/>
    <p:sldId id="635" r:id="rId15"/>
    <p:sldId id="590" r:id="rId16"/>
    <p:sldId id="594" r:id="rId17"/>
    <p:sldId id="593" r:id="rId18"/>
    <p:sldId id="592" r:id="rId19"/>
    <p:sldId id="634" r:id="rId20"/>
    <p:sldId id="639" r:id="rId21"/>
    <p:sldId id="638" r:id="rId22"/>
    <p:sldId id="637" r:id="rId23"/>
    <p:sldId id="636" r:id="rId24"/>
    <p:sldId id="596" r:id="rId25"/>
    <p:sldId id="583" r:id="rId26"/>
    <p:sldId id="640" r:id="rId27"/>
    <p:sldId id="609" r:id="rId28"/>
    <p:sldId id="633" r:id="rId29"/>
    <p:sldId id="642" r:id="rId30"/>
    <p:sldId id="641" r:id="rId31"/>
    <p:sldId id="645" r:id="rId32"/>
    <p:sldId id="644" r:id="rId33"/>
    <p:sldId id="643" r:id="rId34"/>
    <p:sldId id="651" r:id="rId35"/>
    <p:sldId id="618" r:id="rId36"/>
    <p:sldId id="646" r:id="rId37"/>
    <p:sldId id="647" r:id="rId38"/>
    <p:sldId id="652" r:id="rId39"/>
  </p:sldIdLst>
  <p:sldSz cx="9144000" cy="6858000" type="screen4x3"/>
  <p:notesSz cx="7010400" cy="92964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00"/>
    <a:srgbClr val="0000FF"/>
    <a:srgbClr val="996633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3" autoAdjust="0"/>
    <p:restoredTop sz="97266" autoAdjust="0"/>
  </p:normalViewPr>
  <p:slideViewPr>
    <p:cSldViewPr>
      <p:cViewPr>
        <p:scale>
          <a:sx n="63" d="100"/>
          <a:sy n="63" d="100"/>
        </p:scale>
        <p:origin x="798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82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01_czechglobe\003_konference_prednasky\2019_06_nove_mesto_n.m\xls\01_radiace%20vs.%20povrchova%20teplo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01_czechglobe\003_konference_prednasky\2019_05_pisek\experimenty\01_slunecni_radiace_povrchova_teplota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01_czechglobe\003_konference_prednasky\2019_05_pisek\experimenty\01_slunecni_radiace_povrchova_teplota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01_czechglobe\003_konference_prednasky\2019_05_pisek\experimenty\01_slunecni_radiace_povrchova_teplota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01_czechglobe\01_xylogeneze\2017_rajec\rajec_transpirace_vyhodnoceni_2017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01_czechglobe\01_xylogeneze\2017_lanzhot\lanzhot_transpirace_db_js_hb_2017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01_czechglobe\003_konference_prednasky\2019_06_nove_mesto_n.m\xls\01_radiace%20vs.%20povrchova%20teplota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wnloads\aaa\czechglobe\01%20aaa\b.kriz_SMC_vyhodnoceni_2015-2020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wnloads\aaa\czechglobe\01%20aaa\rajec_SWC_vyhodnoceni_1983-1989,2009-2011,%202016-2020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02231038591104"/>
          <c:y val="4.8691505987517293E-2"/>
          <c:w val="0.80691165985134661"/>
          <c:h val="0.77765247593026043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vypar!$C$6:$Q$6</c:f>
              <c:numCache>
                <c:formatCode>General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numCache>
            </c:numRef>
          </c:xVal>
          <c:yVal>
            <c:numRef>
              <c:f>vypar!$C$9:$Q$9</c:f>
              <c:numCache>
                <c:formatCode>0</c:formatCode>
                <c:ptCount val="15"/>
                <c:pt idx="0">
                  <c:v>0</c:v>
                </c:pt>
                <c:pt idx="1">
                  <c:v>67.083333333333343</c:v>
                </c:pt>
                <c:pt idx="2">
                  <c:v>134.16666666666669</c:v>
                </c:pt>
                <c:pt idx="3">
                  <c:v>201.25</c:v>
                </c:pt>
                <c:pt idx="4">
                  <c:v>268.33333333333337</c:v>
                </c:pt>
                <c:pt idx="5">
                  <c:v>335.41666666666669</c:v>
                </c:pt>
                <c:pt idx="6">
                  <c:v>402.5</c:v>
                </c:pt>
                <c:pt idx="7">
                  <c:v>469.58333333333331</c:v>
                </c:pt>
                <c:pt idx="8">
                  <c:v>536.66666666666674</c:v>
                </c:pt>
                <c:pt idx="9">
                  <c:v>603.75</c:v>
                </c:pt>
                <c:pt idx="10">
                  <c:v>670.83333333333337</c:v>
                </c:pt>
                <c:pt idx="11">
                  <c:v>737.91666666666663</c:v>
                </c:pt>
                <c:pt idx="12">
                  <c:v>805</c:v>
                </c:pt>
                <c:pt idx="13">
                  <c:v>872.08333333333326</c:v>
                </c:pt>
                <c:pt idx="14">
                  <c:v>939.16666666666663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EF-445C-8180-AABDBD1E3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7118712"/>
        <c:axId val="457119040"/>
      </c:scatterChart>
      <c:valAx>
        <c:axId val="457118712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b="0" dirty="0">
                    <a:solidFill>
                      <a:srgbClr val="0000FF"/>
                    </a:solidFill>
                  </a:rPr>
                  <a:t>výpar </a:t>
                </a:r>
                <a:r>
                  <a:rPr lang="cs-CZ" dirty="0">
                    <a:solidFill>
                      <a:srgbClr val="0000FF"/>
                    </a:solidFill>
                  </a:rPr>
                  <a:t>rostlin (l.den-1.m-2)</a:t>
                </a:r>
              </a:p>
            </c:rich>
          </c:tx>
          <c:layout>
            <c:manualLayout>
              <c:xMode val="edge"/>
              <c:yMode val="edge"/>
              <c:x val="0.4123368834428528"/>
              <c:y val="0.915640000000000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rgbClr val="0000FF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119040"/>
        <c:crossesAt val="-100"/>
        <c:crossBetween val="midCat"/>
      </c:valAx>
      <c:valAx>
        <c:axId val="45711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b="0" dirty="0">
                    <a:solidFill>
                      <a:srgbClr val="FF0000"/>
                    </a:solidFill>
                  </a:rPr>
                  <a:t>ztráta tepla</a:t>
                </a:r>
                <a:r>
                  <a:rPr lang="cs-CZ" dirty="0">
                    <a:solidFill>
                      <a:srgbClr val="FF0000"/>
                    </a:solidFill>
                  </a:rPr>
                  <a:t> výparem (W.m-2)</a:t>
                </a:r>
              </a:p>
            </c:rich>
          </c:tx>
          <c:layout>
            <c:manualLayout>
              <c:xMode val="edge"/>
              <c:yMode val="edge"/>
              <c:x val="1.5114848842812879E-2"/>
              <c:y val="0.112459818296205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118712"/>
        <c:crosses val="autoZero"/>
        <c:crossBetween val="midCat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02231038591104"/>
          <c:y val="4.8691505987517293E-2"/>
          <c:w val="0.75972438095583683"/>
          <c:h val="0.76311386983744611"/>
        </c:manualLayout>
      </c:layout>
      <c:scatterChart>
        <c:scatterStyle val="lineMarker"/>
        <c:varyColors val="0"/>
        <c:ser>
          <c:idx val="1"/>
          <c:order val="0"/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'povrchova teplota - duben'!$D$6:$N$6</c:f>
              <c:numCache>
                <c:formatCode>0</c:formatCode>
                <c:ptCount val="11"/>
                <c:pt idx="0">
                  <c:v>717.59259259259261</c:v>
                </c:pt>
                <c:pt idx="1">
                  <c:v>694.44444444444446</c:v>
                </c:pt>
                <c:pt idx="2">
                  <c:v>663.58024691358025</c:v>
                </c:pt>
                <c:pt idx="3">
                  <c:v>632.71604938271605</c:v>
                </c:pt>
                <c:pt idx="4">
                  <c:v>601.85185185185185</c:v>
                </c:pt>
                <c:pt idx="5">
                  <c:v>555.55555555555554</c:v>
                </c:pt>
                <c:pt idx="6">
                  <c:v>509.25925925925924</c:v>
                </c:pt>
                <c:pt idx="7">
                  <c:v>455.24691358024694</c:v>
                </c:pt>
                <c:pt idx="8">
                  <c:v>401.23456790123458</c:v>
                </c:pt>
                <c:pt idx="9">
                  <c:v>339.50617283950618</c:v>
                </c:pt>
                <c:pt idx="10">
                  <c:v>262.34567901234567</c:v>
                </c:pt>
              </c:numCache>
            </c:numRef>
          </c:xVal>
          <c:yVal>
            <c:numRef>
              <c:f>'povrchova teplota - duben'!$AF$16:$AP$16</c:f>
              <c:numCache>
                <c:formatCode>0</c:formatCode>
                <c:ptCount val="11"/>
                <c:pt idx="0">
                  <c:v>41.518433770538593</c:v>
                </c:pt>
                <c:pt idx="1">
                  <c:v>38.950721573368298</c:v>
                </c:pt>
                <c:pt idx="2">
                  <c:v>35.425288742453347</c:v>
                </c:pt>
                <c:pt idx="3">
                  <c:v>31.774642329147184</c:v>
                </c:pt>
                <c:pt idx="4">
                  <c:v>27.98788680002059</c:v>
                </c:pt>
                <c:pt idx="5">
                  <c:v>22.024777350499107</c:v>
                </c:pt>
                <c:pt idx="6">
                  <c:v>15.676446769426775</c:v>
                </c:pt>
                <c:pt idx="7">
                  <c:v>7.6973871684184019</c:v>
                </c:pt>
                <c:pt idx="8">
                  <c:v>-1.0267424252082265</c:v>
                </c:pt>
                <c:pt idx="9">
                  <c:v>-12.151384304175451</c:v>
                </c:pt>
                <c:pt idx="10">
                  <c:v>-28.434554163161977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C7-4FBB-A10C-489535B0EAB1}"/>
            </c:ext>
          </c:extLst>
        </c:ser>
        <c:ser>
          <c:idx val="2"/>
          <c:order val="1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'povrchova teplota - duben'!$D$6:$N$6</c:f>
              <c:numCache>
                <c:formatCode>0</c:formatCode>
                <c:ptCount val="11"/>
                <c:pt idx="0">
                  <c:v>717.59259259259261</c:v>
                </c:pt>
                <c:pt idx="1">
                  <c:v>694.44444444444446</c:v>
                </c:pt>
                <c:pt idx="2">
                  <c:v>663.58024691358025</c:v>
                </c:pt>
                <c:pt idx="3">
                  <c:v>632.71604938271605</c:v>
                </c:pt>
                <c:pt idx="4">
                  <c:v>601.85185185185185</c:v>
                </c:pt>
                <c:pt idx="5">
                  <c:v>555.55555555555554</c:v>
                </c:pt>
                <c:pt idx="6">
                  <c:v>509.25925925925924</c:v>
                </c:pt>
                <c:pt idx="7">
                  <c:v>455.24691358024694</c:v>
                </c:pt>
                <c:pt idx="8">
                  <c:v>401.23456790123458</c:v>
                </c:pt>
                <c:pt idx="9">
                  <c:v>339.50617283950618</c:v>
                </c:pt>
                <c:pt idx="10">
                  <c:v>262.34567901234567</c:v>
                </c:pt>
              </c:numCache>
            </c:numRef>
          </c:xVal>
          <c:yVal>
            <c:numRef>
              <c:f>'povrchova teplota - kveten'!#REF!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BC7-4FBB-A10C-489535B0EA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7118712"/>
        <c:axId val="457119040"/>
      </c:scatterChart>
      <c:valAx>
        <c:axId val="457118712"/>
        <c:scaling>
          <c:orientation val="minMax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 b="1">
                    <a:solidFill>
                      <a:sysClr val="windowText" lastClr="000000"/>
                    </a:solidFill>
                  </a:rPr>
                  <a:t>globální (sluneční) záření (W.m-2)</a:t>
                </a:r>
              </a:p>
            </c:rich>
          </c:tx>
          <c:layout>
            <c:manualLayout>
              <c:xMode val="edge"/>
              <c:yMode val="edge"/>
              <c:x val="0.3494205186202114"/>
              <c:y val="0.920148525551953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119040"/>
        <c:crossesAt val="-100"/>
        <c:crossBetween val="midCat"/>
      </c:valAx>
      <c:valAx>
        <c:axId val="457119040"/>
        <c:scaling>
          <c:orientation val="minMax"/>
          <c:max val="100"/>
          <c:min val="-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 b="1">
                    <a:solidFill>
                      <a:sysClr val="windowText" lastClr="000000"/>
                    </a:solidFill>
                  </a:rPr>
                  <a:t>povrchová teplota (°C)</a:t>
                </a:r>
              </a:p>
            </c:rich>
          </c:tx>
          <c:layout>
            <c:manualLayout>
              <c:xMode val="edge"/>
              <c:yMode val="edge"/>
              <c:x val="2.7098507466698386E-2"/>
              <c:y val="0.155220009263547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1187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bg1">
          <a:lumMod val="75000"/>
        </a:schemeClr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02231038591104"/>
          <c:y val="4.8691505987517293E-2"/>
          <c:w val="0.75972438095583683"/>
          <c:h val="0.76311386983744611"/>
        </c:manualLayout>
      </c:layout>
      <c:scatterChart>
        <c:scatterStyle val="lineMarker"/>
        <c:varyColors val="0"/>
        <c:ser>
          <c:idx val="1"/>
          <c:order val="0"/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'povrchova teplota - duben'!$D$6:$N$6</c:f>
              <c:numCache>
                <c:formatCode>0</c:formatCode>
                <c:ptCount val="11"/>
                <c:pt idx="0">
                  <c:v>717.59259259259261</c:v>
                </c:pt>
                <c:pt idx="1">
                  <c:v>694.44444444444446</c:v>
                </c:pt>
                <c:pt idx="2">
                  <c:v>663.58024691358025</c:v>
                </c:pt>
                <c:pt idx="3">
                  <c:v>632.71604938271605</c:v>
                </c:pt>
                <c:pt idx="4">
                  <c:v>601.85185185185185</c:v>
                </c:pt>
                <c:pt idx="5">
                  <c:v>555.55555555555554</c:v>
                </c:pt>
                <c:pt idx="6">
                  <c:v>509.25925925925924</c:v>
                </c:pt>
                <c:pt idx="7">
                  <c:v>455.24691358024694</c:v>
                </c:pt>
                <c:pt idx="8">
                  <c:v>401.23456790123458</c:v>
                </c:pt>
                <c:pt idx="9">
                  <c:v>339.50617283950618</c:v>
                </c:pt>
                <c:pt idx="10">
                  <c:v>262.34567901234567</c:v>
                </c:pt>
              </c:numCache>
            </c:numRef>
          </c:xVal>
          <c:yVal>
            <c:numRef>
              <c:f>'povrchova teplota - duben'!$AF$16:$AP$16</c:f>
              <c:numCache>
                <c:formatCode>0</c:formatCode>
                <c:ptCount val="11"/>
                <c:pt idx="0">
                  <c:v>41.518433770538593</c:v>
                </c:pt>
                <c:pt idx="1">
                  <c:v>38.950721573368298</c:v>
                </c:pt>
                <c:pt idx="2">
                  <c:v>35.425288742453347</c:v>
                </c:pt>
                <c:pt idx="3">
                  <c:v>31.774642329147184</c:v>
                </c:pt>
                <c:pt idx="4">
                  <c:v>27.98788680002059</c:v>
                </c:pt>
                <c:pt idx="5">
                  <c:v>22.024777350499107</c:v>
                </c:pt>
                <c:pt idx="6">
                  <c:v>15.676446769426775</c:v>
                </c:pt>
                <c:pt idx="7">
                  <c:v>7.6973871684184019</c:v>
                </c:pt>
                <c:pt idx="8">
                  <c:v>-1.0267424252082265</c:v>
                </c:pt>
                <c:pt idx="9">
                  <c:v>-12.151384304175451</c:v>
                </c:pt>
                <c:pt idx="10">
                  <c:v>-28.434554163161977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1D9-4E34-BE51-9B2E682CE458}"/>
            </c:ext>
          </c:extLst>
        </c:ser>
        <c:ser>
          <c:idx val="0"/>
          <c:order val="1"/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'povrchova teplota - duben'!$D$6:$N$6</c:f>
              <c:numCache>
                <c:formatCode>0</c:formatCode>
                <c:ptCount val="11"/>
                <c:pt idx="0">
                  <c:v>717.59259259259261</c:v>
                </c:pt>
                <c:pt idx="1">
                  <c:v>694.44444444444446</c:v>
                </c:pt>
                <c:pt idx="2">
                  <c:v>663.58024691358025</c:v>
                </c:pt>
                <c:pt idx="3">
                  <c:v>632.71604938271605</c:v>
                </c:pt>
                <c:pt idx="4">
                  <c:v>601.85185185185185</c:v>
                </c:pt>
                <c:pt idx="5">
                  <c:v>555.55555555555554</c:v>
                </c:pt>
                <c:pt idx="6">
                  <c:v>509.25925925925924</c:v>
                </c:pt>
                <c:pt idx="7">
                  <c:v>455.24691358024694</c:v>
                </c:pt>
                <c:pt idx="8">
                  <c:v>401.23456790123458</c:v>
                </c:pt>
                <c:pt idx="9">
                  <c:v>339.50617283950618</c:v>
                </c:pt>
                <c:pt idx="10">
                  <c:v>262.34567901234567</c:v>
                </c:pt>
              </c:numCache>
            </c:numRef>
          </c:xVal>
          <c:yVal>
            <c:numRef>
              <c:f>'povrchova teplota - duben'!$AF$17:$AP$17</c:f>
              <c:numCache>
                <c:formatCode>0</c:formatCode>
                <c:ptCount val="11"/>
                <c:pt idx="0">
                  <c:v>65.921992786603937</c:v>
                </c:pt>
                <c:pt idx="1">
                  <c:v>63.876504127895828</c:v>
                </c:pt>
                <c:pt idx="2">
                  <c:v>61.08985865772479</c:v>
                </c:pt>
                <c:pt idx="3">
                  <c:v>58.231684538928221</c:v>
                </c:pt>
                <c:pt idx="4">
                  <c:v>55.297545320122936</c:v>
                </c:pt>
                <c:pt idx="5">
                  <c:v>50.743078274967104</c:v>
                </c:pt>
                <c:pt idx="6">
                  <c:v>45.987850257346111</c:v>
                </c:pt>
                <c:pt idx="7">
                  <c:v>40.156850143804377</c:v>
                </c:pt>
                <c:pt idx="8">
                  <c:v>33.980634096275708</c:v>
                </c:pt>
                <c:pt idx="9">
                  <c:v>26.432341777501335</c:v>
                </c:pt>
                <c:pt idx="10">
                  <c:v>16.112844760032431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1D9-4E34-BE51-9B2E682CE458}"/>
            </c:ext>
          </c:extLst>
        </c:ser>
        <c:ser>
          <c:idx val="2"/>
          <c:order val="2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'povrchova teplota - duben'!$D$6:$N$6</c:f>
              <c:numCache>
                <c:formatCode>0</c:formatCode>
                <c:ptCount val="11"/>
                <c:pt idx="0">
                  <c:v>717.59259259259261</c:v>
                </c:pt>
                <c:pt idx="1">
                  <c:v>694.44444444444446</c:v>
                </c:pt>
                <c:pt idx="2">
                  <c:v>663.58024691358025</c:v>
                </c:pt>
                <c:pt idx="3">
                  <c:v>632.71604938271605</c:v>
                </c:pt>
                <c:pt idx="4">
                  <c:v>601.85185185185185</c:v>
                </c:pt>
                <c:pt idx="5">
                  <c:v>555.55555555555554</c:v>
                </c:pt>
                <c:pt idx="6">
                  <c:v>509.25925925925924</c:v>
                </c:pt>
                <c:pt idx="7">
                  <c:v>455.24691358024694</c:v>
                </c:pt>
                <c:pt idx="8">
                  <c:v>401.23456790123458</c:v>
                </c:pt>
                <c:pt idx="9">
                  <c:v>339.50617283950618</c:v>
                </c:pt>
                <c:pt idx="10">
                  <c:v>262.34567901234567</c:v>
                </c:pt>
              </c:numCache>
            </c:numRef>
          </c:xVal>
          <c:yVal>
            <c:numRef>
              <c:f>'povrchova teplota - kveten'!#REF!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1D9-4E34-BE51-9B2E682CE4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7118712"/>
        <c:axId val="457119040"/>
      </c:scatterChart>
      <c:valAx>
        <c:axId val="457118712"/>
        <c:scaling>
          <c:orientation val="minMax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 b="1">
                    <a:solidFill>
                      <a:sysClr val="windowText" lastClr="000000"/>
                    </a:solidFill>
                  </a:rPr>
                  <a:t>globální (sluneční) záření (W.m-2)</a:t>
                </a:r>
              </a:p>
            </c:rich>
          </c:tx>
          <c:layout>
            <c:manualLayout>
              <c:xMode val="edge"/>
              <c:yMode val="edge"/>
              <c:x val="0.3494205186202114"/>
              <c:y val="0.920148525551953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119040"/>
        <c:crossesAt val="-100"/>
        <c:crossBetween val="midCat"/>
      </c:valAx>
      <c:valAx>
        <c:axId val="457119040"/>
        <c:scaling>
          <c:orientation val="minMax"/>
          <c:max val="100"/>
          <c:min val="-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 b="1">
                    <a:solidFill>
                      <a:sysClr val="windowText" lastClr="000000"/>
                    </a:solidFill>
                  </a:rPr>
                  <a:t>povrchová teplota (°C)</a:t>
                </a:r>
              </a:p>
            </c:rich>
          </c:tx>
          <c:layout>
            <c:manualLayout>
              <c:xMode val="edge"/>
              <c:yMode val="edge"/>
              <c:x val="2.7098507466698386E-2"/>
              <c:y val="0.155220009263547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1187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bg1">
          <a:lumMod val="75000"/>
        </a:schemeClr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02231038591104"/>
          <c:y val="4.8691505987517293E-2"/>
          <c:w val="0.75972438095583683"/>
          <c:h val="0.76311386983744611"/>
        </c:manualLayout>
      </c:layout>
      <c:scatterChart>
        <c:scatterStyle val="lineMarker"/>
        <c:varyColors val="0"/>
        <c:ser>
          <c:idx val="1"/>
          <c:order val="0"/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'povrchova teplota - duben'!$D$6:$N$6</c:f>
              <c:numCache>
                <c:formatCode>0</c:formatCode>
                <c:ptCount val="11"/>
                <c:pt idx="0">
                  <c:v>717.59259259259261</c:v>
                </c:pt>
                <c:pt idx="1">
                  <c:v>694.44444444444446</c:v>
                </c:pt>
                <c:pt idx="2">
                  <c:v>663.58024691358025</c:v>
                </c:pt>
                <c:pt idx="3">
                  <c:v>632.71604938271605</c:v>
                </c:pt>
                <c:pt idx="4">
                  <c:v>601.85185185185185</c:v>
                </c:pt>
                <c:pt idx="5">
                  <c:v>555.55555555555554</c:v>
                </c:pt>
                <c:pt idx="6">
                  <c:v>509.25925925925924</c:v>
                </c:pt>
                <c:pt idx="7">
                  <c:v>455.24691358024694</c:v>
                </c:pt>
                <c:pt idx="8">
                  <c:v>401.23456790123458</c:v>
                </c:pt>
                <c:pt idx="9">
                  <c:v>339.50617283950618</c:v>
                </c:pt>
                <c:pt idx="10">
                  <c:v>262.34567901234567</c:v>
                </c:pt>
              </c:numCache>
            </c:numRef>
          </c:xVal>
          <c:yVal>
            <c:numRef>
              <c:f>'povrchova teplota - duben'!$AF$16:$AP$16</c:f>
              <c:numCache>
                <c:formatCode>0</c:formatCode>
                <c:ptCount val="11"/>
                <c:pt idx="0">
                  <c:v>41.518433770538593</c:v>
                </c:pt>
                <c:pt idx="1">
                  <c:v>38.950721573368298</c:v>
                </c:pt>
                <c:pt idx="2">
                  <c:v>35.425288742453347</c:v>
                </c:pt>
                <c:pt idx="3">
                  <c:v>31.774642329147184</c:v>
                </c:pt>
                <c:pt idx="4">
                  <c:v>27.98788680002059</c:v>
                </c:pt>
                <c:pt idx="5">
                  <c:v>22.024777350499107</c:v>
                </c:pt>
                <c:pt idx="6">
                  <c:v>15.676446769426775</c:v>
                </c:pt>
                <c:pt idx="7">
                  <c:v>7.6973871684184019</c:v>
                </c:pt>
                <c:pt idx="8">
                  <c:v>-1.0267424252082265</c:v>
                </c:pt>
                <c:pt idx="9">
                  <c:v>-12.151384304175451</c:v>
                </c:pt>
                <c:pt idx="10">
                  <c:v>-28.434554163161977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7B7-479C-A45E-C8D76E744F69}"/>
            </c:ext>
          </c:extLst>
        </c:ser>
        <c:ser>
          <c:idx val="0"/>
          <c:order val="1"/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'povrchova teplota - duben'!$D$6:$N$6</c:f>
              <c:numCache>
                <c:formatCode>0</c:formatCode>
                <c:ptCount val="11"/>
                <c:pt idx="0">
                  <c:v>717.59259259259261</c:v>
                </c:pt>
                <c:pt idx="1">
                  <c:v>694.44444444444446</c:v>
                </c:pt>
                <c:pt idx="2">
                  <c:v>663.58024691358025</c:v>
                </c:pt>
                <c:pt idx="3">
                  <c:v>632.71604938271605</c:v>
                </c:pt>
                <c:pt idx="4">
                  <c:v>601.85185185185185</c:v>
                </c:pt>
                <c:pt idx="5">
                  <c:v>555.55555555555554</c:v>
                </c:pt>
                <c:pt idx="6">
                  <c:v>509.25925925925924</c:v>
                </c:pt>
                <c:pt idx="7">
                  <c:v>455.24691358024694</c:v>
                </c:pt>
                <c:pt idx="8">
                  <c:v>401.23456790123458</c:v>
                </c:pt>
                <c:pt idx="9">
                  <c:v>339.50617283950618</c:v>
                </c:pt>
                <c:pt idx="10">
                  <c:v>262.34567901234567</c:v>
                </c:pt>
              </c:numCache>
            </c:numRef>
          </c:xVal>
          <c:yVal>
            <c:numRef>
              <c:f>'povrchova teplota - duben'!$AF$17:$AP$17</c:f>
              <c:numCache>
                <c:formatCode>0</c:formatCode>
                <c:ptCount val="11"/>
                <c:pt idx="0">
                  <c:v>65.921992786603937</c:v>
                </c:pt>
                <c:pt idx="1">
                  <c:v>63.876504127895828</c:v>
                </c:pt>
                <c:pt idx="2">
                  <c:v>61.08985865772479</c:v>
                </c:pt>
                <c:pt idx="3">
                  <c:v>58.231684538928221</c:v>
                </c:pt>
                <c:pt idx="4">
                  <c:v>55.297545320122936</c:v>
                </c:pt>
                <c:pt idx="5">
                  <c:v>50.743078274967104</c:v>
                </c:pt>
                <c:pt idx="6">
                  <c:v>45.987850257346111</c:v>
                </c:pt>
                <c:pt idx="7">
                  <c:v>40.156850143804377</c:v>
                </c:pt>
                <c:pt idx="8">
                  <c:v>33.980634096275708</c:v>
                </c:pt>
                <c:pt idx="9">
                  <c:v>26.432341777501335</c:v>
                </c:pt>
                <c:pt idx="10">
                  <c:v>16.112844760032431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7B7-479C-A45E-C8D76E744F69}"/>
            </c:ext>
          </c:extLst>
        </c:ser>
        <c:ser>
          <c:idx val="3"/>
          <c:order val="2"/>
          <c:spPr>
            <a:ln w="3810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'povrchova teplota - duben'!$D$6:$N$6</c:f>
              <c:numCache>
                <c:formatCode>0</c:formatCode>
                <c:ptCount val="11"/>
                <c:pt idx="0">
                  <c:v>717.59259259259261</c:v>
                </c:pt>
                <c:pt idx="1">
                  <c:v>694.44444444444446</c:v>
                </c:pt>
                <c:pt idx="2">
                  <c:v>663.58024691358025</c:v>
                </c:pt>
                <c:pt idx="3">
                  <c:v>632.71604938271605</c:v>
                </c:pt>
                <c:pt idx="4">
                  <c:v>601.85185185185185</c:v>
                </c:pt>
                <c:pt idx="5">
                  <c:v>555.55555555555554</c:v>
                </c:pt>
                <c:pt idx="6">
                  <c:v>509.25925925925924</c:v>
                </c:pt>
                <c:pt idx="7">
                  <c:v>455.24691358024694</c:v>
                </c:pt>
                <c:pt idx="8">
                  <c:v>401.23456790123458</c:v>
                </c:pt>
                <c:pt idx="9">
                  <c:v>339.50617283950618</c:v>
                </c:pt>
                <c:pt idx="10">
                  <c:v>262.34567901234567</c:v>
                </c:pt>
              </c:numCache>
            </c:numRef>
          </c:xVal>
          <c:yVal>
            <c:numRef>
              <c:f>'povrchova teplota - duben'!$AF$15:$AP$15</c:f>
              <c:numCache>
                <c:formatCode>0</c:formatCode>
                <c:ptCount val="11"/>
                <c:pt idx="0">
                  <c:v>36.104446877190242</c:v>
                </c:pt>
                <c:pt idx="1">
                  <c:v>35.582071554869344</c:v>
                </c:pt>
                <c:pt idx="2">
                  <c:v>34.153255975097579</c:v>
                </c:pt>
                <c:pt idx="3">
                  <c:v>32.704217746659538</c:v>
                </c:pt>
                <c:pt idx="4">
                  <c:v>31.234276151273264</c:v>
                </c:pt>
                <c:pt idx="5">
                  <c:v>27.828584088041623</c:v>
                </c:pt>
                <c:pt idx="6">
                  <c:v>24.303130137758671</c:v>
                </c:pt>
                <c:pt idx="7">
                  <c:v>19.603170450173081</c:v>
                </c:pt>
                <c:pt idx="8">
                  <c:v>14.665151314514219</c:v>
                </c:pt>
                <c:pt idx="9">
                  <c:v>8.2842947374428491</c:v>
                </c:pt>
                <c:pt idx="10">
                  <c:v>-1.1444996181884335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7B7-479C-A45E-C8D76E744F69}"/>
            </c:ext>
          </c:extLst>
        </c:ser>
        <c:ser>
          <c:idx val="2"/>
          <c:order val="3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'povrchova teplota - duben'!$D$6:$N$6</c:f>
              <c:numCache>
                <c:formatCode>0</c:formatCode>
                <c:ptCount val="11"/>
                <c:pt idx="0">
                  <c:v>717.59259259259261</c:v>
                </c:pt>
                <c:pt idx="1">
                  <c:v>694.44444444444446</c:v>
                </c:pt>
                <c:pt idx="2">
                  <c:v>663.58024691358025</c:v>
                </c:pt>
                <c:pt idx="3">
                  <c:v>632.71604938271605</c:v>
                </c:pt>
                <c:pt idx="4">
                  <c:v>601.85185185185185</c:v>
                </c:pt>
                <c:pt idx="5">
                  <c:v>555.55555555555554</c:v>
                </c:pt>
                <c:pt idx="6">
                  <c:v>509.25925925925924</c:v>
                </c:pt>
                <c:pt idx="7">
                  <c:v>455.24691358024694</c:v>
                </c:pt>
                <c:pt idx="8">
                  <c:v>401.23456790123458</c:v>
                </c:pt>
                <c:pt idx="9">
                  <c:v>339.50617283950618</c:v>
                </c:pt>
                <c:pt idx="10">
                  <c:v>262.34567901234567</c:v>
                </c:pt>
              </c:numCache>
            </c:numRef>
          </c:xVal>
          <c:yVal>
            <c:numRef>
              <c:f>'povrchova teplota - kveten'!#REF!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7B7-479C-A45E-C8D76E744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7118712"/>
        <c:axId val="457119040"/>
      </c:scatterChart>
      <c:valAx>
        <c:axId val="457118712"/>
        <c:scaling>
          <c:orientation val="minMax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 b="1">
                    <a:solidFill>
                      <a:sysClr val="windowText" lastClr="000000"/>
                    </a:solidFill>
                  </a:rPr>
                  <a:t>globální (sluneční) záření (W.m-2)</a:t>
                </a:r>
              </a:p>
            </c:rich>
          </c:tx>
          <c:layout>
            <c:manualLayout>
              <c:xMode val="edge"/>
              <c:yMode val="edge"/>
              <c:x val="0.3494205186202114"/>
              <c:y val="0.920148525551953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119040"/>
        <c:crossesAt val="-100"/>
        <c:crossBetween val="midCat"/>
      </c:valAx>
      <c:valAx>
        <c:axId val="457119040"/>
        <c:scaling>
          <c:orientation val="minMax"/>
          <c:max val="100"/>
          <c:min val="-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 b="1">
                    <a:solidFill>
                      <a:sysClr val="windowText" lastClr="000000"/>
                    </a:solidFill>
                  </a:rPr>
                  <a:t>povrchová teplota (°C)</a:t>
                </a:r>
              </a:p>
            </c:rich>
          </c:tx>
          <c:layout>
            <c:manualLayout>
              <c:xMode val="edge"/>
              <c:yMode val="edge"/>
              <c:x val="2.7098507466698386E-2"/>
              <c:y val="0.155220009263547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1187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bg1">
          <a:lumMod val="75000"/>
        </a:schemeClr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35091050489341"/>
          <c:y val="4.3449006375452175E-2"/>
          <c:w val="0.80230151195321731"/>
          <c:h val="0.80899014258717672"/>
        </c:manualLayout>
      </c:layout>
      <c:scatterChart>
        <c:scatterStyle val="lineMarker"/>
        <c:varyColors val="0"/>
        <c:ser>
          <c:idx val="2"/>
          <c:order val="0"/>
          <c:tx>
            <c:strRef>
              <c:f>sapflow_2017_old!$F$2</c:f>
              <c:strCache>
                <c:ptCount val="1"/>
                <c:pt idx="0">
                  <c:v>627/113</c:v>
                </c:pt>
              </c:strCache>
            </c:strRef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sapflow_2017_old!$A$3:$A$158</c:f>
              <c:numCache>
                <c:formatCode>General</c:formatCode>
                <c:ptCount val="156"/>
                <c:pt idx="0">
                  <c:v>144</c:v>
                </c:pt>
                <c:pt idx="1">
                  <c:v>145</c:v>
                </c:pt>
                <c:pt idx="2">
                  <c:v>146</c:v>
                </c:pt>
                <c:pt idx="3">
                  <c:v>147</c:v>
                </c:pt>
                <c:pt idx="4">
                  <c:v>148</c:v>
                </c:pt>
                <c:pt idx="5">
                  <c:v>149</c:v>
                </c:pt>
                <c:pt idx="6">
                  <c:v>150</c:v>
                </c:pt>
                <c:pt idx="7">
                  <c:v>151</c:v>
                </c:pt>
                <c:pt idx="8">
                  <c:v>152</c:v>
                </c:pt>
                <c:pt idx="9">
                  <c:v>153</c:v>
                </c:pt>
                <c:pt idx="10">
                  <c:v>154</c:v>
                </c:pt>
                <c:pt idx="11">
                  <c:v>155</c:v>
                </c:pt>
                <c:pt idx="12">
                  <c:v>156</c:v>
                </c:pt>
                <c:pt idx="13">
                  <c:v>157</c:v>
                </c:pt>
                <c:pt idx="14">
                  <c:v>158</c:v>
                </c:pt>
                <c:pt idx="15">
                  <c:v>159</c:v>
                </c:pt>
                <c:pt idx="16">
                  <c:v>160</c:v>
                </c:pt>
                <c:pt idx="17">
                  <c:v>161</c:v>
                </c:pt>
                <c:pt idx="18">
                  <c:v>162</c:v>
                </c:pt>
                <c:pt idx="19">
                  <c:v>163</c:v>
                </c:pt>
                <c:pt idx="20">
                  <c:v>164</c:v>
                </c:pt>
                <c:pt idx="21">
                  <c:v>165</c:v>
                </c:pt>
                <c:pt idx="22">
                  <c:v>166</c:v>
                </c:pt>
                <c:pt idx="23">
                  <c:v>167</c:v>
                </c:pt>
                <c:pt idx="24">
                  <c:v>168</c:v>
                </c:pt>
                <c:pt idx="25">
                  <c:v>169</c:v>
                </c:pt>
                <c:pt idx="26">
                  <c:v>170</c:v>
                </c:pt>
                <c:pt idx="27">
                  <c:v>171</c:v>
                </c:pt>
                <c:pt idx="28">
                  <c:v>172</c:v>
                </c:pt>
                <c:pt idx="29">
                  <c:v>173</c:v>
                </c:pt>
                <c:pt idx="30">
                  <c:v>174</c:v>
                </c:pt>
                <c:pt idx="31">
                  <c:v>175</c:v>
                </c:pt>
                <c:pt idx="32">
                  <c:v>176</c:v>
                </c:pt>
                <c:pt idx="33">
                  <c:v>177</c:v>
                </c:pt>
                <c:pt idx="34">
                  <c:v>178</c:v>
                </c:pt>
                <c:pt idx="35">
                  <c:v>179</c:v>
                </c:pt>
                <c:pt idx="36">
                  <c:v>180</c:v>
                </c:pt>
                <c:pt idx="37">
                  <c:v>181</c:v>
                </c:pt>
                <c:pt idx="38">
                  <c:v>182</c:v>
                </c:pt>
                <c:pt idx="39">
                  <c:v>183</c:v>
                </c:pt>
                <c:pt idx="40">
                  <c:v>184</c:v>
                </c:pt>
                <c:pt idx="41">
                  <c:v>185</c:v>
                </c:pt>
                <c:pt idx="42">
                  <c:v>186</c:v>
                </c:pt>
                <c:pt idx="43">
                  <c:v>187</c:v>
                </c:pt>
                <c:pt idx="44">
                  <c:v>188</c:v>
                </c:pt>
                <c:pt idx="45">
                  <c:v>189</c:v>
                </c:pt>
                <c:pt idx="46">
                  <c:v>190</c:v>
                </c:pt>
                <c:pt idx="47">
                  <c:v>191</c:v>
                </c:pt>
                <c:pt idx="48">
                  <c:v>192</c:v>
                </c:pt>
                <c:pt idx="49">
                  <c:v>193</c:v>
                </c:pt>
                <c:pt idx="50">
                  <c:v>194</c:v>
                </c:pt>
                <c:pt idx="51">
                  <c:v>195</c:v>
                </c:pt>
                <c:pt idx="52">
                  <c:v>196</c:v>
                </c:pt>
                <c:pt idx="53">
                  <c:v>197</c:v>
                </c:pt>
                <c:pt idx="54">
                  <c:v>198</c:v>
                </c:pt>
                <c:pt idx="55">
                  <c:v>199</c:v>
                </c:pt>
                <c:pt idx="56">
                  <c:v>200</c:v>
                </c:pt>
                <c:pt idx="57">
                  <c:v>201</c:v>
                </c:pt>
                <c:pt idx="58">
                  <c:v>202</c:v>
                </c:pt>
                <c:pt idx="59">
                  <c:v>203</c:v>
                </c:pt>
                <c:pt idx="60">
                  <c:v>204</c:v>
                </c:pt>
                <c:pt idx="61">
                  <c:v>205</c:v>
                </c:pt>
                <c:pt idx="62">
                  <c:v>206</c:v>
                </c:pt>
                <c:pt idx="63">
                  <c:v>207</c:v>
                </c:pt>
                <c:pt idx="64">
                  <c:v>208</c:v>
                </c:pt>
                <c:pt idx="65">
                  <c:v>209</c:v>
                </c:pt>
                <c:pt idx="66">
                  <c:v>210</c:v>
                </c:pt>
                <c:pt idx="67">
                  <c:v>211</c:v>
                </c:pt>
                <c:pt idx="68">
                  <c:v>212</c:v>
                </c:pt>
                <c:pt idx="69">
                  <c:v>213</c:v>
                </c:pt>
                <c:pt idx="70">
                  <c:v>214</c:v>
                </c:pt>
                <c:pt idx="71">
                  <c:v>215</c:v>
                </c:pt>
                <c:pt idx="72">
                  <c:v>216</c:v>
                </c:pt>
                <c:pt idx="73">
                  <c:v>217</c:v>
                </c:pt>
                <c:pt idx="74">
                  <c:v>218</c:v>
                </c:pt>
                <c:pt idx="75">
                  <c:v>219</c:v>
                </c:pt>
                <c:pt idx="76">
                  <c:v>220</c:v>
                </c:pt>
                <c:pt idx="77">
                  <c:v>221</c:v>
                </c:pt>
                <c:pt idx="78">
                  <c:v>222</c:v>
                </c:pt>
                <c:pt idx="79">
                  <c:v>223</c:v>
                </c:pt>
                <c:pt idx="80">
                  <c:v>224</c:v>
                </c:pt>
                <c:pt idx="81">
                  <c:v>225</c:v>
                </c:pt>
                <c:pt idx="82">
                  <c:v>226</c:v>
                </c:pt>
                <c:pt idx="83">
                  <c:v>227</c:v>
                </c:pt>
                <c:pt idx="84">
                  <c:v>228</c:v>
                </c:pt>
                <c:pt idx="85">
                  <c:v>229</c:v>
                </c:pt>
                <c:pt idx="86">
                  <c:v>230</c:v>
                </c:pt>
                <c:pt idx="87">
                  <c:v>231</c:v>
                </c:pt>
                <c:pt idx="88">
                  <c:v>232</c:v>
                </c:pt>
                <c:pt idx="89">
                  <c:v>233</c:v>
                </c:pt>
                <c:pt idx="90">
                  <c:v>234</c:v>
                </c:pt>
                <c:pt idx="91">
                  <c:v>235</c:v>
                </c:pt>
                <c:pt idx="92">
                  <c:v>236</c:v>
                </c:pt>
                <c:pt idx="93">
                  <c:v>237</c:v>
                </c:pt>
                <c:pt idx="94">
                  <c:v>238</c:v>
                </c:pt>
                <c:pt idx="95">
                  <c:v>239</c:v>
                </c:pt>
                <c:pt idx="96">
                  <c:v>240</c:v>
                </c:pt>
                <c:pt idx="97">
                  <c:v>241</c:v>
                </c:pt>
                <c:pt idx="98">
                  <c:v>242</c:v>
                </c:pt>
                <c:pt idx="99">
                  <c:v>243</c:v>
                </c:pt>
                <c:pt idx="100">
                  <c:v>244</c:v>
                </c:pt>
                <c:pt idx="101">
                  <c:v>245</c:v>
                </c:pt>
                <c:pt idx="102">
                  <c:v>246</c:v>
                </c:pt>
                <c:pt idx="103">
                  <c:v>247</c:v>
                </c:pt>
                <c:pt idx="104">
                  <c:v>248</c:v>
                </c:pt>
                <c:pt idx="105">
                  <c:v>249</c:v>
                </c:pt>
                <c:pt idx="106">
                  <c:v>250</c:v>
                </c:pt>
                <c:pt idx="107">
                  <c:v>251</c:v>
                </c:pt>
                <c:pt idx="108">
                  <c:v>252</c:v>
                </c:pt>
                <c:pt idx="109">
                  <c:v>253</c:v>
                </c:pt>
                <c:pt idx="110">
                  <c:v>254</c:v>
                </c:pt>
                <c:pt idx="111">
                  <c:v>255</c:v>
                </c:pt>
                <c:pt idx="112">
                  <c:v>256</c:v>
                </c:pt>
                <c:pt idx="113">
                  <c:v>257</c:v>
                </c:pt>
                <c:pt idx="114">
                  <c:v>258</c:v>
                </c:pt>
                <c:pt idx="115">
                  <c:v>259</c:v>
                </c:pt>
                <c:pt idx="116">
                  <c:v>260</c:v>
                </c:pt>
                <c:pt idx="117">
                  <c:v>261</c:v>
                </c:pt>
                <c:pt idx="118">
                  <c:v>262</c:v>
                </c:pt>
                <c:pt idx="119">
                  <c:v>263</c:v>
                </c:pt>
                <c:pt idx="120">
                  <c:v>264</c:v>
                </c:pt>
                <c:pt idx="121">
                  <c:v>265</c:v>
                </c:pt>
                <c:pt idx="122">
                  <c:v>266</c:v>
                </c:pt>
                <c:pt idx="123">
                  <c:v>267</c:v>
                </c:pt>
                <c:pt idx="124">
                  <c:v>268</c:v>
                </c:pt>
                <c:pt idx="125">
                  <c:v>269</c:v>
                </c:pt>
                <c:pt idx="126">
                  <c:v>270</c:v>
                </c:pt>
                <c:pt idx="127">
                  <c:v>271</c:v>
                </c:pt>
                <c:pt idx="128">
                  <c:v>272</c:v>
                </c:pt>
                <c:pt idx="129">
                  <c:v>273</c:v>
                </c:pt>
                <c:pt idx="130">
                  <c:v>274</c:v>
                </c:pt>
                <c:pt idx="131">
                  <c:v>275</c:v>
                </c:pt>
                <c:pt idx="132">
                  <c:v>276</c:v>
                </c:pt>
                <c:pt idx="133">
                  <c:v>277</c:v>
                </c:pt>
                <c:pt idx="134">
                  <c:v>278</c:v>
                </c:pt>
                <c:pt idx="135">
                  <c:v>279</c:v>
                </c:pt>
                <c:pt idx="136">
                  <c:v>280</c:v>
                </c:pt>
                <c:pt idx="137">
                  <c:v>281</c:v>
                </c:pt>
                <c:pt idx="138">
                  <c:v>282</c:v>
                </c:pt>
                <c:pt idx="139">
                  <c:v>283</c:v>
                </c:pt>
                <c:pt idx="140">
                  <c:v>284</c:v>
                </c:pt>
                <c:pt idx="141">
                  <c:v>285</c:v>
                </c:pt>
                <c:pt idx="142">
                  <c:v>286</c:v>
                </c:pt>
                <c:pt idx="143">
                  <c:v>287</c:v>
                </c:pt>
                <c:pt idx="144">
                  <c:v>288</c:v>
                </c:pt>
                <c:pt idx="145">
                  <c:v>289</c:v>
                </c:pt>
                <c:pt idx="146">
                  <c:v>290</c:v>
                </c:pt>
                <c:pt idx="147">
                  <c:v>291</c:v>
                </c:pt>
                <c:pt idx="148">
                  <c:v>292</c:v>
                </c:pt>
                <c:pt idx="149">
                  <c:v>293</c:v>
                </c:pt>
                <c:pt idx="150">
                  <c:v>294</c:v>
                </c:pt>
                <c:pt idx="151">
                  <c:v>295</c:v>
                </c:pt>
                <c:pt idx="152">
                  <c:v>296</c:v>
                </c:pt>
                <c:pt idx="153">
                  <c:v>297</c:v>
                </c:pt>
                <c:pt idx="154">
                  <c:v>298</c:v>
                </c:pt>
                <c:pt idx="155">
                  <c:v>299</c:v>
                </c:pt>
              </c:numCache>
            </c:numRef>
          </c:xVal>
          <c:yVal>
            <c:numRef>
              <c:f>sapflow_2017_old!$F$3:$F$158</c:f>
              <c:numCache>
                <c:formatCode>General</c:formatCode>
                <c:ptCount val="156"/>
                <c:pt idx="0">
                  <c:v>5.5803489685058594</c:v>
                </c:pt>
                <c:pt idx="1">
                  <c:v>14.027494430541992</c:v>
                </c:pt>
                <c:pt idx="2">
                  <c:v>24.164981842041016</c:v>
                </c:pt>
                <c:pt idx="3">
                  <c:v>25.511556625366211</c:v>
                </c:pt>
                <c:pt idx="4">
                  <c:v>23.694997787475586</c:v>
                </c:pt>
                <c:pt idx="5">
                  <c:v>22.650905609130859</c:v>
                </c:pt>
                <c:pt idx="6">
                  <c:v>15.241315841674805</c:v>
                </c:pt>
                <c:pt idx="7">
                  <c:v>19.654457092285156</c:v>
                </c:pt>
                <c:pt idx="8">
                  <c:v>27.24334716796875</c:v>
                </c:pt>
                <c:pt idx="9">
                  <c:v>33.701225280761719</c:v>
                </c:pt>
                <c:pt idx="10">
                  <c:v>29.653646469116211</c:v>
                </c:pt>
                <c:pt idx="11">
                  <c:v>16.704204559326172</c:v>
                </c:pt>
                <c:pt idx="12">
                  <c:v>22.102190017700195</c:v>
                </c:pt>
                <c:pt idx="13">
                  <c:v>26.836448669433594</c:v>
                </c:pt>
                <c:pt idx="14">
                  <c:v>12.974613189697266</c:v>
                </c:pt>
                <c:pt idx="15">
                  <c:v>23.927616119384766</c:v>
                </c:pt>
                <c:pt idx="16">
                  <c:v>26.360002517700195</c:v>
                </c:pt>
                <c:pt idx="17">
                  <c:v>8.8282995223999023</c:v>
                </c:pt>
                <c:pt idx="18">
                  <c:v>25.203716278076172</c:v>
                </c:pt>
                <c:pt idx="19">
                  <c:v>26.671920776367188</c:v>
                </c:pt>
                <c:pt idx="20">
                  <c:v>25.028438568115234</c:v>
                </c:pt>
                <c:pt idx="21">
                  <c:v>22.404739379882813</c:v>
                </c:pt>
                <c:pt idx="22">
                  <c:v>22.827524185180664</c:v>
                </c:pt>
                <c:pt idx="23">
                  <c:v>7.3525547981262207</c:v>
                </c:pt>
                <c:pt idx="24">
                  <c:v>3.7882595062255859</c:v>
                </c:pt>
                <c:pt idx="25">
                  <c:v>22.660497665405273</c:v>
                </c:pt>
                <c:pt idx="26">
                  <c:v>21.113130569458008</c:v>
                </c:pt>
                <c:pt idx="27">
                  <c:v>21.349664688110352</c:v>
                </c:pt>
                <c:pt idx="28">
                  <c:v>18.657489776611328</c:v>
                </c:pt>
                <c:pt idx="29">
                  <c:v>20.172998428344727</c:v>
                </c:pt>
                <c:pt idx="30">
                  <c:v>10.954311370849609</c:v>
                </c:pt>
                <c:pt idx="31">
                  <c:v>14.793827056884766</c:v>
                </c:pt>
                <c:pt idx="32">
                  <c:v>10.950270652770996</c:v>
                </c:pt>
                <c:pt idx="33">
                  <c:v>11.129755973815918</c:v>
                </c:pt>
                <c:pt idx="34">
                  <c:v>11.585589408874512</c:v>
                </c:pt>
                <c:pt idx="35">
                  <c:v>13.229246139526367</c:v>
                </c:pt>
                <c:pt idx="36">
                  <c:v>6.3982391357421875</c:v>
                </c:pt>
                <c:pt idx="37">
                  <c:v>8.2201318740844727</c:v>
                </c:pt>
                <c:pt idx="38">
                  <c:v>7.5250759124755859</c:v>
                </c:pt>
                <c:pt idx="39">
                  <c:v>4.0363116264343262</c:v>
                </c:pt>
                <c:pt idx="40">
                  <c:v>7.6966762542724609</c:v>
                </c:pt>
                <c:pt idx="41">
                  <c:v>7.007753849029541</c:v>
                </c:pt>
                <c:pt idx="42">
                  <c:v>7.7391743659973145</c:v>
                </c:pt>
                <c:pt idx="43">
                  <c:v>4.6324396133422852</c:v>
                </c:pt>
                <c:pt idx="44">
                  <c:v>4.2328176498413086</c:v>
                </c:pt>
                <c:pt idx="45">
                  <c:v>13.38646125793457</c:v>
                </c:pt>
                <c:pt idx="46">
                  <c:v>10.307136535644531</c:v>
                </c:pt>
                <c:pt idx="47">
                  <c:v>11.783567428588867</c:v>
                </c:pt>
                <c:pt idx="48">
                  <c:v>4.8371047973632813</c:v>
                </c:pt>
                <c:pt idx="49">
                  <c:v>15.887309074401855</c:v>
                </c:pt>
                <c:pt idx="51">
                  <c:v>15.168405532836914</c:v>
                </c:pt>
                <c:pt idx="52">
                  <c:v>4.8221893310546875</c:v>
                </c:pt>
                <c:pt idx="53">
                  <c:v>18.974475860595703</c:v>
                </c:pt>
                <c:pt idx="54">
                  <c:v>18.518159866333008</c:v>
                </c:pt>
                <c:pt idx="55">
                  <c:v>15.038702964782715</c:v>
                </c:pt>
                <c:pt idx="56">
                  <c:v>20.936086654663086</c:v>
                </c:pt>
                <c:pt idx="57">
                  <c:v>19.178640365600586</c:v>
                </c:pt>
                <c:pt idx="58">
                  <c:v>6.0352520942687988</c:v>
                </c:pt>
                <c:pt idx="59">
                  <c:v>15.439360618591309</c:v>
                </c:pt>
                <c:pt idx="60">
                  <c:v>4.7467408180236816</c:v>
                </c:pt>
                <c:pt idx="61">
                  <c:v>2.6680705547332764</c:v>
                </c:pt>
                <c:pt idx="62">
                  <c:v>6.9383397102355957</c:v>
                </c:pt>
                <c:pt idx="63">
                  <c:v>2.8559293746948242</c:v>
                </c:pt>
                <c:pt idx="64">
                  <c:v>0.20559835433959961</c:v>
                </c:pt>
                <c:pt idx="65">
                  <c:v>2.429224967956543</c:v>
                </c:pt>
                <c:pt idx="66">
                  <c:v>18.840612411499023</c:v>
                </c:pt>
                <c:pt idx="67">
                  <c:v>19.507747650146484</c:v>
                </c:pt>
                <c:pt idx="68">
                  <c:v>20.819576263427734</c:v>
                </c:pt>
                <c:pt idx="69">
                  <c:v>21.171392440795898</c:v>
                </c:pt>
                <c:pt idx="70">
                  <c:v>15.870846748352051</c:v>
                </c:pt>
                <c:pt idx="71">
                  <c:v>14.086478233337402</c:v>
                </c:pt>
                <c:pt idx="72">
                  <c:v>3.6983647346496582</c:v>
                </c:pt>
                <c:pt idx="73">
                  <c:v>17.98426628112793</c:v>
                </c:pt>
                <c:pt idx="74">
                  <c:v>0.34456631541252136</c:v>
                </c:pt>
                <c:pt idx="75">
                  <c:v>15.299859046936035</c:v>
                </c:pt>
                <c:pt idx="76">
                  <c:v>11.512187004089355</c:v>
                </c:pt>
                <c:pt idx="77">
                  <c:v>15.762655258178711</c:v>
                </c:pt>
                <c:pt idx="78">
                  <c:v>15.159749984741211</c:v>
                </c:pt>
                <c:pt idx="79">
                  <c:v>11.838493347167969</c:v>
                </c:pt>
                <c:pt idx="80">
                  <c:v>8.7151651382446289</c:v>
                </c:pt>
                <c:pt idx="81">
                  <c:v>15.342086791992188</c:v>
                </c:pt>
                <c:pt idx="82">
                  <c:v>12.820228576660156</c:v>
                </c:pt>
                <c:pt idx="83">
                  <c:v>18.80180549621582</c:v>
                </c:pt>
                <c:pt idx="84">
                  <c:v>14.352920532226563</c:v>
                </c:pt>
                <c:pt idx="85">
                  <c:v>16.337497711181641</c:v>
                </c:pt>
                <c:pt idx="86">
                  <c:v>18.255363464355469</c:v>
                </c:pt>
                <c:pt idx="87">
                  <c:v>4.9454133957624435E-2</c:v>
                </c:pt>
                <c:pt idx="88">
                  <c:v>9.3117866516113281</c:v>
                </c:pt>
                <c:pt idx="89">
                  <c:v>12.254791259765625</c:v>
                </c:pt>
                <c:pt idx="90">
                  <c:v>11.912282943725586</c:v>
                </c:pt>
                <c:pt idx="91">
                  <c:v>14.914073944091797</c:v>
                </c:pt>
                <c:pt idx="92">
                  <c:v>18.017095565795898</c:v>
                </c:pt>
                <c:pt idx="93">
                  <c:v>15.122303009033203</c:v>
                </c:pt>
                <c:pt idx="94">
                  <c:v>15.745759010314941</c:v>
                </c:pt>
                <c:pt idx="95">
                  <c:v>12.612266540527344</c:v>
                </c:pt>
                <c:pt idx="96">
                  <c:v>10.739831924438477</c:v>
                </c:pt>
                <c:pt idx="97">
                  <c:v>12.727763175964355</c:v>
                </c:pt>
                <c:pt idx="98">
                  <c:v>12.357232093811035</c:v>
                </c:pt>
                <c:pt idx="99">
                  <c:v>17.46771240234375</c:v>
                </c:pt>
                <c:pt idx="100">
                  <c:v>0.5429261326789856</c:v>
                </c:pt>
                <c:pt idx="101">
                  <c:v>1.1348941326141357</c:v>
                </c:pt>
                <c:pt idx="102">
                  <c:v>0.65508741140365601</c:v>
                </c:pt>
                <c:pt idx="103">
                  <c:v>8.3267879486083984</c:v>
                </c:pt>
                <c:pt idx="104">
                  <c:v>12.105986595153809</c:v>
                </c:pt>
                <c:pt idx="105">
                  <c:v>5.4570417404174805</c:v>
                </c:pt>
                <c:pt idx="106">
                  <c:v>5.0907983779907227</c:v>
                </c:pt>
                <c:pt idx="107">
                  <c:v>11.373472213745117</c:v>
                </c:pt>
                <c:pt idx="108">
                  <c:v>9.3928947448730469</c:v>
                </c:pt>
                <c:pt idx="109">
                  <c:v>3.7911722660064697</c:v>
                </c:pt>
                <c:pt idx="110">
                  <c:v>2.0929656028747559</c:v>
                </c:pt>
                <c:pt idx="111">
                  <c:v>1.0336905717849731</c:v>
                </c:pt>
                <c:pt idx="112">
                  <c:v>6.5378708839416504</c:v>
                </c:pt>
                <c:pt idx="113">
                  <c:v>10.66801929473877</c:v>
                </c:pt>
                <c:pt idx="114">
                  <c:v>8.4597997665405273</c:v>
                </c:pt>
                <c:pt idx="115">
                  <c:v>2.2661855220794678</c:v>
                </c:pt>
                <c:pt idx="116">
                  <c:v>0.35552871227264404</c:v>
                </c:pt>
                <c:pt idx="117">
                  <c:v>4.1864194869995117</c:v>
                </c:pt>
                <c:pt idx="118">
                  <c:v>2.2451128959655762</c:v>
                </c:pt>
                <c:pt idx="119">
                  <c:v>0.58949548006057739</c:v>
                </c:pt>
                <c:pt idx="120">
                  <c:v>0.76784360408782959</c:v>
                </c:pt>
                <c:pt idx="121">
                  <c:v>0.68265575170516968</c:v>
                </c:pt>
                <c:pt idx="122">
                  <c:v>0.7628743052482605</c:v>
                </c:pt>
                <c:pt idx="123">
                  <c:v>4.9900371581315994E-2</c:v>
                </c:pt>
                <c:pt idx="124">
                  <c:v>6.513667106628418E-2</c:v>
                </c:pt>
                <c:pt idx="125">
                  <c:v>1.1835998296737671</c:v>
                </c:pt>
                <c:pt idx="126">
                  <c:v>7.4769253730773926</c:v>
                </c:pt>
                <c:pt idx="127">
                  <c:v>8.028076171875</c:v>
                </c:pt>
                <c:pt idx="128">
                  <c:v>8.1018304824829102</c:v>
                </c:pt>
                <c:pt idx="129">
                  <c:v>8.9227285385131836</c:v>
                </c:pt>
                <c:pt idx="130">
                  <c:v>10.4749755859375</c:v>
                </c:pt>
                <c:pt idx="131">
                  <c:v>9.4874134063720703</c:v>
                </c:pt>
                <c:pt idx="132">
                  <c:v>1.9079235792160034</c:v>
                </c:pt>
                <c:pt idx="133">
                  <c:v>1.1596375703811646</c:v>
                </c:pt>
                <c:pt idx="134">
                  <c:v>6.1834545135498047</c:v>
                </c:pt>
                <c:pt idx="135">
                  <c:v>0.42985516786575317</c:v>
                </c:pt>
                <c:pt idx="136">
                  <c:v>0.15453819930553436</c:v>
                </c:pt>
                <c:pt idx="137">
                  <c:v>0.97507470846176147</c:v>
                </c:pt>
                <c:pt idx="138">
                  <c:v>1.6758623123168945</c:v>
                </c:pt>
                <c:pt idx="139">
                  <c:v>1.3698296546936035</c:v>
                </c:pt>
                <c:pt idx="140">
                  <c:v>3.3566668033599854</c:v>
                </c:pt>
                <c:pt idx="141">
                  <c:v>6.1034655570983887</c:v>
                </c:pt>
                <c:pt idx="142">
                  <c:v>6.1021676063537598</c:v>
                </c:pt>
                <c:pt idx="143">
                  <c:v>4.2246975898742676</c:v>
                </c:pt>
                <c:pt idx="144">
                  <c:v>8.7770252227783203</c:v>
                </c:pt>
                <c:pt idx="145">
                  <c:v>5.2479009628295898</c:v>
                </c:pt>
                <c:pt idx="146">
                  <c:v>7.8412089347839355</c:v>
                </c:pt>
                <c:pt idx="147">
                  <c:v>2.4453043937683105</c:v>
                </c:pt>
                <c:pt idx="148">
                  <c:v>1.5172109603881836</c:v>
                </c:pt>
                <c:pt idx="149">
                  <c:v>1.5480704307556152</c:v>
                </c:pt>
                <c:pt idx="150">
                  <c:v>0.38037160038948059</c:v>
                </c:pt>
                <c:pt idx="151">
                  <c:v>0.82984322309494019</c:v>
                </c:pt>
                <c:pt idx="152">
                  <c:v>1.3553236722946167</c:v>
                </c:pt>
                <c:pt idx="153">
                  <c:v>0.34877872467041016</c:v>
                </c:pt>
                <c:pt idx="154">
                  <c:v>0.36956658959388733</c:v>
                </c:pt>
                <c:pt idx="155">
                  <c:v>0.73831433057785034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393-40F6-AACD-A7E8A87AC390}"/>
            </c:ext>
          </c:extLst>
        </c:ser>
        <c:ser>
          <c:idx val="7"/>
          <c:order val="1"/>
          <c:tx>
            <c:strRef>
              <c:f>sapflow_2017_old!$K$2</c:f>
              <c:strCache>
                <c:ptCount val="1"/>
                <c:pt idx="0">
                  <c:v>1064/116</c:v>
                </c:pt>
              </c:strCache>
            </c:strRef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sapflow_2017_old!$A$3:$A$158</c:f>
              <c:numCache>
                <c:formatCode>General</c:formatCode>
                <c:ptCount val="156"/>
                <c:pt idx="0">
                  <c:v>144</c:v>
                </c:pt>
                <c:pt idx="1">
                  <c:v>145</c:v>
                </c:pt>
                <c:pt idx="2">
                  <c:v>146</c:v>
                </c:pt>
                <c:pt idx="3">
                  <c:v>147</c:v>
                </c:pt>
                <c:pt idx="4">
                  <c:v>148</c:v>
                </c:pt>
                <c:pt idx="5">
                  <c:v>149</c:v>
                </c:pt>
                <c:pt idx="6">
                  <c:v>150</c:v>
                </c:pt>
                <c:pt idx="7">
                  <c:v>151</c:v>
                </c:pt>
                <c:pt idx="8">
                  <c:v>152</c:v>
                </c:pt>
                <c:pt idx="9">
                  <c:v>153</c:v>
                </c:pt>
                <c:pt idx="10">
                  <c:v>154</c:v>
                </c:pt>
                <c:pt idx="11">
                  <c:v>155</c:v>
                </c:pt>
                <c:pt idx="12">
                  <c:v>156</c:v>
                </c:pt>
                <c:pt idx="13">
                  <c:v>157</c:v>
                </c:pt>
                <c:pt idx="14">
                  <c:v>158</c:v>
                </c:pt>
                <c:pt idx="15">
                  <c:v>159</c:v>
                </c:pt>
                <c:pt idx="16">
                  <c:v>160</c:v>
                </c:pt>
                <c:pt idx="17">
                  <c:v>161</c:v>
                </c:pt>
                <c:pt idx="18">
                  <c:v>162</c:v>
                </c:pt>
                <c:pt idx="19">
                  <c:v>163</c:v>
                </c:pt>
                <c:pt idx="20">
                  <c:v>164</c:v>
                </c:pt>
                <c:pt idx="21">
                  <c:v>165</c:v>
                </c:pt>
                <c:pt idx="22">
                  <c:v>166</c:v>
                </c:pt>
                <c:pt idx="23">
                  <c:v>167</c:v>
                </c:pt>
                <c:pt idx="24">
                  <c:v>168</c:v>
                </c:pt>
                <c:pt idx="25">
                  <c:v>169</c:v>
                </c:pt>
                <c:pt idx="26">
                  <c:v>170</c:v>
                </c:pt>
                <c:pt idx="27">
                  <c:v>171</c:v>
                </c:pt>
                <c:pt idx="28">
                  <c:v>172</c:v>
                </c:pt>
                <c:pt idx="29">
                  <c:v>173</c:v>
                </c:pt>
                <c:pt idx="30">
                  <c:v>174</c:v>
                </c:pt>
                <c:pt idx="31">
                  <c:v>175</c:v>
                </c:pt>
                <c:pt idx="32">
                  <c:v>176</c:v>
                </c:pt>
                <c:pt idx="33">
                  <c:v>177</c:v>
                </c:pt>
                <c:pt idx="34">
                  <c:v>178</c:v>
                </c:pt>
                <c:pt idx="35">
                  <c:v>179</c:v>
                </c:pt>
                <c:pt idx="36">
                  <c:v>180</c:v>
                </c:pt>
                <c:pt idx="37">
                  <c:v>181</c:v>
                </c:pt>
                <c:pt idx="38">
                  <c:v>182</c:v>
                </c:pt>
                <c:pt idx="39">
                  <c:v>183</c:v>
                </c:pt>
                <c:pt idx="40">
                  <c:v>184</c:v>
                </c:pt>
                <c:pt idx="41">
                  <c:v>185</c:v>
                </c:pt>
                <c:pt idx="42">
                  <c:v>186</c:v>
                </c:pt>
                <c:pt idx="43">
                  <c:v>187</c:v>
                </c:pt>
                <c:pt idx="44">
                  <c:v>188</c:v>
                </c:pt>
                <c:pt idx="45">
                  <c:v>189</c:v>
                </c:pt>
                <c:pt idx="46">
                  <c:v>190</c:v>
                </c:pt>
                <c:pt idx="47">
                  <c:v>191</c:v>
                </c:pt>
                <c:pt idx="48">
                  <c:v>192</c:v>
                </c:pt>
                <c:pt idx="49">
                  <c:v>193</c:v>
                </c:pt>
                <c:pt idx="50">
                  <c:v>194</c:v>
                </c:pt>
                <c:pt idx="51">
                  <c:v>195</c:v>
                </c:pt>
                <c:pt idx="52">
                  <c:v>196</c:v>
                </c:pt>
                <c:pt idx="53">
                  <c:v>197</c:v>
                </c:pt>
                <c:pt idx="54">
                  <c:v>198</c:v>
                </c:pt>
                <c:pt idx="55">
                  <c:v>199</c:v>
                </c:pt>
                <c:pt idx="56">
                  <c:v>200</c:v>
                </c:pt>
                <c:pt idx="57">
                  <c:v>201</c:v>
                </c:pt>
                <c:pt idx="58">
                  <c:v>202</c:v>
                </c:pt>
                <c:pt idx="59">
                  <c:v>203</c:v>
                </c:pt>
                <c:pt idx="60">
                  <c:v>204</c:v>
                </c:pt>
                <c:pt idx="61">
                  <c:v>205</c:v>
                </c:pt>
                <c:pt idx="62">
                  <c:v>206</c:v>
                </c:pt>
                <c:pt idx="63">
                  <c:v>207</c:v>
                </c:pt>
                <c:pt idx="64">
                  <c:v>208</c:v>
                </c:pt>
                <c:pt idx="65">
                  <c:v>209</c:v>
                </c:pt>
                <c:pt idx="66">
                  <c:v>210</c:v>
                </c:pt>
                <c:pt idx="67">
                  <c:v>211</c:v>
                </c:pt>
                <c:pt idx="68">
                  <c:v>212</c:v>
                </c:pt>
                <c:pt idx="69">
                  <c:v>213</c:v>
                </c:pt>
                <c:pt idx="70">
                  <c:v>214</c:v>
                </c:pt>
                <c:pt idx="71">
                  <c:v>215</c:v>
                </c:pt>
                <c:pt idx="72">
                  <c:v>216</c:v>
                </c:pt>
                <c:pt idx="73">
                  <c:v>217</c:v>
                </c:pt>
                <c:pt idx="74">
                  <c:v>218</c:v>
                </c:pt>
                <c:pt idx="75">
                  <c:v>219</c:v>
                </c:pt>
                <c:pt idx="76">
                  <c:v>220</c:v>
                </c:pt>
                <c:pt idx="77">
                  <c:v>221</c:v>
                </c:pt>
                <c:pt idx="78">
                  <c:v>222</c:v>
                </c:pt>
                <c:pt idx="79">
                  <c:v>223</c:v>
                </c:pt>
                <c:pt idx="80">
                  <c:v>224</c:v>
                </c:pt>
                <c:pt idx="81">
                  <c:v>225</c:v>
                </c:pt>
                <c:pt idx="82">
                  <c:v>226</c:v>
                </c:pt>
                <c:pt idx="83">
                  <c:v>227</c:v>
                </c:pt>
                <c:pt idx="84">
                  <c:v>228</c:v>
                </c:pt>
                <c:pt idx="85">
                  <c:v>229</c:v>
                </c:pt>
                <c:pt idx="86">
                  <c:v>230</c:v>
                </c:pt>
                <c:pt idx="87">
                  <c:v>231</c:v>
                </c:pt>
                <c:pt idx="88">
                  <c:v>232</c:v>
                </c:pt>
                <c:pt idx="89">
                  <c:v>233</c:v>
                </c:pt>
                <c:pt idx="90">
                  <c:v>234</c:v>
                </c:pt>
                <c:pt idx="91">
                  <c:v>235</c:v>
                </c:pt>
                <c:pt idx="92">
                  <c:v>236</c:v>
                </c:pt>
                <c:pt idx="93">
                  <c:v>237</c:v>
                </c:pt>
                <c:pt idx="94">
                  <c:v>238</c:v>
                </c:pt>
                <c:pt idx="95">
                  <c:v>239</c:v>
                </c:pt>
                <c:pt idx="96">
                  <c:v>240</c:v>
                </c:pt>
                <c:pt idx="97">
                  <c:v>241</c:v>
                </c:pt>
                <c:pt idx="98">
                  <c:v>242</c:v>
                </c:pt>
                <c:pt idx="99">
                  <c:v>243</c:v>
                </c:pt>
                <c:pt idx="100">
                  <c:v>244</c:v>
                </c:pt>
                <c:pt idx="101">
                  <c:v>245</c:v>
                </c:pt>
                <c:pt idx="102">
                  <c:v>246</c:v>
                </c:pt>
                <c:pt idx="103">
                  <c:v>247</c:v>
                </c:pt>
                <c:pt idx="104">
                  <c:v>248</c:v>
                </c:pt>
                <c:pt idx="105">
                  <c:v>249</c:v>
                </c:pt>
                <c:pt idx="106">
                  <c:v>250</c:v>
                </c:pt>
                <c:pt idx="107">
                  <c:v>251</c:v>
                </c:pt>
                <c:pt idx="108">
                  <c:v>252</c:v>
                </c:pt>
                <c:pt idx="109">
                  <c:v>253</c:v>
                </c:pt>
                <c:pt idx="110">
                  <c:v>254</c:v>
                </c:pt>
                <c:pt idx="111">
                  <c:v>255</c:v>
                </c:pt>
                <c:pt idx="112">
                  <c:v>256</c:v>
                </c:pt>
                <c:pt idx="113">
                  <c:v>257</c:v>
                </c:pt>
                <c:pt idx="114">
                  <c:v>258</c:v>
                </c:pt>
                <c:pt idx="115">
                  <c:v>259</c:v>
                </c:pt>
                <c:pt idx="116">
                  <c:v>260</c:v>
                </c:pt>
                <c:pt idx="117">
                  <c:v>261</c:v>
                </c:pt>
                <c:pt idx="118">
                  <c:v>262</c:v>
                </c:pt>
                <c:pt idx="119">
                  <c:v>263</c:v>
                </c:pt>
                <c:pt idx="120">
                  <c:v>264</c:v>
                </c:pt>
                <c:pt idx="121">
                  <c:v>265</c:v>
                </c:pt>
                <c:pt idx="122">
                  <c:v>266</c:v>
                </c:pt>
                <c:pt idx="123">
                  <c:v>267</c:v>
                </c:pt>
                <c:pt idx="124">
                  <c:v>268</c:v>
                </c:pt>
                <c:pt idx="125">
                  <c:v>269</c:v>
                </c:pt>
                <c:pt idx="126">
                  <c:v>270</c:v>
                </c:pt>
                <c:pt idx="127">
                  <c:v>271</c:v>
                </c:pt>
                <c:pt idx="128">
                  <c:v>272</c:v>
                </c:pt>
                <c:pt idx="129">
                  <c:v>273</c:v>
                </c:pt>
                <c:pt idx="130">
                  <c:v>274</c:v>
                </c:pt>
                <c:pt idx="131">
                  <c:v>275</c:v>
                </c:pt>
                <c:pt idx="132">
                  <c:v>276</c:v>
                </c:pt>
                <c:pt idx="133">
                  <c:v>277</c:v>
                </c:pt>
                <c:pt idx="134">
                  <c:v>278</c:v>
                </c:pt>
                <c:pt idx="135">
                  <c:v>279</c:v>
                </c:pt>
                <c:pt idx="136">
                  <c:v>280</c:v>
                </c:pt>
                <c:pt idx="137">
                  <c:v>281</c:v>
                </c:pt>
                <c:pt idx="138">
                  <c:v>282</c:v>
                </c:pt>
                <c:pt idx="139">
                  <c:v>283</c:v>
                </c:pt>
                <c:pt idx="140">
                  <c:v>284</c:v>
                </c:pt>
                <c:pt idx="141">
                  <c:v>285</c:v>
                </c:pt>
                <c:pt idx="142">
                  <c:v>286</c:v>
                </c:pt>
                <c:pt idx="143">
                  <c:v>287</c:v>
                </c:pt>
                <c:pt idx="144">
                  <c:v>288</c:v>
                </c:pt>
                <c:pt idx="145">
                  <c:v>289</c:v>
                </c:pt>
                <c:pt idx="146">
                  <c:v>290</c:v>
                </c:pt>
                <c:pt idx="147">
                  <c:v>291</c:v>
                </c:pt>
                <c:pt idx="148">
                  <c:v>292</c:v>
                </c:pt>
                <c:pt idx="149">
                  <c:v>293</c:v>
                </c:pt>
                <c:pt idx="150">
                  <c:v>294</c:v>
                </c:pt>
                <c:pt idx="151">
                  <c:v>295</c:v>
                </c:pt>
                <c:pt idx="152">
                  <c:v>296</c:v>
                </c:pt>
                <c:pt idx="153">
                  <c:v>297</c:v>
                </c:pt>
                <c:pt idx="154">
                  <c:v>298</c:v>
                </c:pt>
                <c:pt idx="155">
                  <c:v>299</c:v>
                </c:pt>
              </c:numCache>
            </c:numRef>
          </c:xVal>
          <c:yVal>
            <c:numRef>
              <c:f>sapflow_2017_old!$K$3:$K$158</c:f>
              <c:numCache>
                <c:formatCode>General</c:formatCode>
                <c:ptCount val="156"/>
                <c:pt idx="0">
                  <c:v>17.442115783691406</c:v>
                </c:pt>
                <c:pt idx="1">
                  <c:v>28.566806793212891</c:v>
                </c:pt>
                <c:pt idx="2">
                  <c:v>33.8775634765625</c:v>
                </c:pt>
                <c:pt idx="3">
                  <c:v>38.614582061767578</c:v>
                </c:pt>
                <c:pt idx="4">
                  <c:v>39.601451873779297</c:v>
                </c:pt>
                <c:pt idx="5">
                  <c:v>36.005630493164063</c:v>
                </c:pt>
                <c:pt idx="6">
                  <c:v>26.614084243774414</c:v>
                </c:pt>
                <c:pt idx="7">
                  <c:v>35.783802032470703</c:v>
                </c:pt>
                <c:pt idx="8">
                  <c:v>42.823379516601563</c:v>
                </c:pt>
                <c:pt idx="9">
                  <c:v>46.315273284912109</c:v>
                </c:pt>
                <c:pt idx="10">
                  <c:v>35.227798461914063</c:v>
                </c:pt>
                <c:pt idx="11">
                  <c:v>20.802797317504883</c:v>
                </c:pt>
                <c:pt idx="12">
                  <c:v>35.868309020996094</c:v>
                </c:pt>
                <c:pt idx="13">
                  <c:v>37.321281433105469</c:v>
                </c:pt>
                <c:pt idx="14">
                  <c:v>25.830869674682617</c:v>
                </c:pt>
                <c:pt idx="15">
                  <c:v>41.262229919433594</c:v>
                </c:pt>
                <c:pt idx="16">
                  <c:v>42.112823486328125</c:v>
                </c:pt>
                <c:pt idx="17">
                  <c:v>19.859268188476563</c:v>
                </c:pt>
                <c:pt idx="18">
                  <c:v>37.598949432373047</c:v>
                </c:pt>
                <c:pt idx="19">
                  <c:v>35.03564453125</c:v>
                </c:pt>
                <c:pt idx="20">
                  <c:v>32.250438690185547</c:v>
                </c:pt>
                <c:pt idx="21">
                  <c:v>34.892490386962891</c:v>
                </c:pt>
                <c:pt idx="22">
                  <c:v>34.052871704101563</c:v>
                </c:pt>
                <c:pt idx="23">
                  <c:v>12.414632797241211</c:v>
                </c:pt>
                <c:pt idx="24">
                  <c:v>13.975551605224609</c:v>
                </c:pt>
                <c:pt idx="25">
                  <c:v>35.851234436035156</c:v>
                </c:pt>
                <c:pt idx="26">
                  <c:v>31.831426620483398</c:v>
                </c:pt>
                <c:pt idx="27">
                  <c:v>33.606960296630859</c:v>
                </c:pt>
                <c:pt idx="28">
                  <c:v>32.418907165527344</c:v>
                </c:pt>
                <c:pt idx="29">
                  <c:v>35.732326507568359</c:v>
                </c:pt>
                <c:pt idx="30">
                  <c:v>23.137016296386719</c:v>
                </c:pt>
                <c:pt idx="31">
                  <c:v>31.362112045288086</c:v>
                </c:pt>
                <c:pt idx="32">
                  <c:v>22.486202239990234</c:v>
                </c:pt>
                <c:pt idx="33">
                  <c:v>23.698680877685547</c:v>
                </c:pt>
                <c:pt idx="34">
                  <c:v>21.878067016601563</c:v>
                </c:pt>
                <c:pt idx="35">
                  <c:v>21.798713684082031</c:v>
                </c:pt>
                <c:pt idx="36">
                  <c:v>11.899444580078125</c:v>
                </c:pt>
                <c:pt idx="37">
                  <c:v>22.298772811889648</c:v>
                </c:pt>
                <c:pt idx="38">
                  <c:v>20.482021331787109</c:v>
                </c:pt>
                <c:pt idx="39">
                  <c:v>12.715085029602051</c:v>
                </c:pt>
                <c:pt idx="40">
                  <c:v>20.998283386230469</c:v>
                </c:pt>
                <c:pt idx="41">
                  <c:v>20.842731475830078</c:v>
                </c:pt>
                <c:pt idx="42">
                  <c:v>23.817813873291016</c:v>
                </c:pt>
                <c:pt idx="43">
                  <c:v>17.079906463623047</c:v>
                </c:pt>
                <c:pt idx="44">
                  <c:v>8.4814682006835938</c:v>
                </c:pt>
                <c:pt idx="45">
                  <c:v>26.945850372314453</c:v>
                </c:pt>
                <c:pt idx="46">
                  <c:v>22.471347808837891</c:v>
                </c:pt>
                <c:pt idx="47">
                  <c:v>23.529258728027344</c:v>
                </c:pt>
                <c:pt idx="48">
                  <c:v>11.506754875183105</c:v>
                </c:pt>
                <c:pt idx="49">
                  <c:v>35.016792297363281</c:v>
                </c:pt>
                <c:pt idx="51">
                  <c:v>33.504249572753906</c:v>
                </c:pt>
                <c:pt idx="52">
                  <c:v>14.61073112487793</c:v>
                </c:pt>
                <c:pt idx="53">
                  <c:v>36.286491394042969</c:v>
                </c:pt>
                <c:pt idx="54">
                  <c:v>35.477329254150391</c:v>
                </c:pt>
                <c:pt idx="55">
                  <c:v>32.121665954589844</c:v>
                </c:pt>
                <c:pt idx="56">
                  <c:v>37.276741027832031</c:v>
                </c:pt>
                <c:pt idx="57">
                  <c:v>37.835556030273438</c:v>
                </c:pt>
                <c:pt idx="58">
                  <c:v>19.211248397827148</c:v>
                </c:pt>
                <c:pt idx="59">
                  <c:v>35.996086120605469</c:v>
                </c:pt>
                <c:pt idx="60">
                  <c:v>29.122640609741211</c:v>
                </c:pt>
                <c:pt idx="61">
                  <c:v>5.3402371406555176</c:v>
                </c:pt>
                <c:pt idx="62">
                  <c:v>22.058961868286133</c:v>
                </c:pt>
                <c:pt idx="63">
                  <c:v>15.569437026977539</c:v>
                </c:pt>
                <c:pt idx="64">
                  <c:v>1.5865362882614136</c:v>
                </c:pt>
                <c:pt idx="65">
                  <c:v>10.718356132507324</c:v>
                </c:pt>
                <c:pt idx="66">
                  <c:v>37.999675750732422</c:v>
                </c:pt>
                <c:pt idx="67">
                  <c:v>35.775997161865234</c:v>
                </c:pt>
                <c:pt idx="68">
                  <c:v>39.639530181884766</c:v>
                </c:pt>
                <c:pt idx="69">
                  <c:v>41.347503662109375</c:v>
                </c:pt>
                <c:pt idx="70">
                  <c:v>33.733425140380859</c:v>
                </c:pt>
                <c:pt idx="71">
                  <c:v>34.018730163574219</c:v>
                </c:pt>
                <c:pt idx="72">
                  <c:v>12.137277603149414</c:v>
                </c:pt>
                <c:pt idx="73">
                  <c:v>38.476718902587891</c:v>
                </c:pt>
                <c:pt idx="74">
                  <c:v>2.8005990982055664</c:v>
                </c:pt>
                <c:pt idx="75">
                  <c:v>37.857799530029297</c:v>
                </c:pt>
                <c:pt idx="76">
                  <c:v>30.865325927734375</c:v>
                </c:pt>
                <c:pt idx="77">
                  <c:v>38.687423706054688</c:v>
                </c:pt>
                <c:pt idx="78">
                  <c:v>34.224086761474609</c:v>
                </c:pt>
                <c:pt idx="79">
                  <c:v>26.56218147277832</c:v>
                </c:pt>
                <c:pt idx="80">
                  <c:v>27.655319213867188</c:v>
                </c:pt>
                <c:pt idx="81">
                  <c:v>34.96527099609375</c:v>
                </c:pt>
                <c:pt idx="82">
                  <c:v>32.664890289306641</c:v>
                </c:pt>
                <c:pt idx="83">
                  <c:v>37.894596099853516</c:v>
                </c:pt>
                <c:pt idx="84">
                  <c:v>31.647026062011719</c:v>
                </c:pt>
                <c:pt idx="85">
                  <c:v>34.846973419189453</c:v>
                </c:pt>
                <c:pt idx="86">
                  <c:v>42.326610565185547</c:v>
                </c:pt>
                <c:pt idx="87">
                  <c:v>5.4363217353820801</c:v>
                </c:pt>
                <c:pt idx="88">
                  <c:v>26.079977035522461</c:v>
                </c:pt>
                <c:pt idx="89">
                  <c:v>31.098089218139648</c:v>
                </c:pt>
                <c:pt idx="90">
                  <c:v>30.172281265258789</c:v>
                </c:pt>
                <c:pt idx="91">
                  <c:v>34.685089111328125</c:v>
                </c:pt>
                <c:pt idx="92">
                  <c:v>38.385608673095703</c:v>
                </c:pt>
                <c:pt idx="93">
                  <c:v>28.778827667236328</c:v>
                </c:pt>
                <c:pt idx="94">
                  <c:v>29.861345291137695</c:v>
                </c:pt>
                <c:pt idx="95">
                  <c:v>27.629510879516602</c:v>
                </c:pt>
                <c:pt idx="96">
                  <c:v>25.567323684692383</c:v>
                </c:pt>
                <c:pt idx="97">
                  <c:v>28.489315032958984</c:v>
                </c:pt>
                <c:pt idx="98">
                  <c:v>28.806529998779297</c:v>
                </c:pt>
                <c:pt idx="99">
                  <c:v>29.8763427734375</c:v>
                </c:pt>
                <c:pt idx="100">
                  <c:v>0.48967719078063965</c:v>
                </c:pt>
                <c:pt idx="101">
                  <c:v>7.0898618698120117</c:v>
                </c:pt>
                <c:pt idx="102">
                  <c:v>0.94355040788650513</c:v>
                </c:pt>
                <c:pt idx="103">
                  <c:v>25.020294189453125</c:v>
                </c:pt>
                <c:pt idx="104">
                  <c:v>32.464847564697266</c:v>
                </c:pt>
                <c:pt idx="105">
                  <c:v>17.918771743774414</c:v>
                </c:pt>
                <c:pt idx="106">
                  <c:v>18.788312911987305</c:v>
                </c:pt>
                <c:pt idx="107">
                  <c:v>31.224002838134766</c:v>
                </c:pt>
                <c:pt idx="108">
                  <c:v>22.618692398071289</c:v>
                </c:pt>
                <c:pt idx="109">
                  <c:v>10.776095390319824</c:v>
                </c:pt>
                <c:pt idx="110">
                  <c:v>3.4513177871704102</c:v>
                </c:pt>
                <c:pt idx="111">
                  <c:v>4.1059298515319824</c:v>
                </c:pt>
                <c:pt idx="112">
                  <c:v>18.707651138305664</c:v>
                </c:pt>
                <c:pt idx="113">
                  <c:v>22.644437789916992</c:v>
                </c:pt>
                <c:pt idx="114">
                  <c:v>17.805765151977539</c:v>
                </c:pt>
                <c:pt idx="115">
                  <c:v>0.45946016907691956</c:v>
                </c:pt>
                <c:pt idx="116">
                  <c:v>3.4438953399658203</c:v>
                </c:pt>
                <c:pt idx="117">
                  <c:v>12.487954139709473</c:v>
                </c:pt>
                <c:pt idx="118">
                  <c:v>5.9667611122131348</c:v>
                </c:pt>
                <c:pt idx="119">
                  <c:v>1.1048204898834229</c:v>
                </c:pt>
                <c:pt idx="120">
                  <c:v>3.6580924987792969</c:v>
                </c:pt>
                <c:pt idx="121">
                  <c:v>5.7435941696166992</c:v>
                </c:pt>
                <c:pt idx="122">
                  <c:v>1.3881028890609741</c:v>
                </c:pt>
                <c:pt idx="123">
                  <c:v>1.5048266649246216</c:v>
                </c:pt>
                <c:pt idx="124">
                  <c:v>0.9388698935508728</c:v>
                </c:pt>
                <c:pt idx="125">
                  <c:v>9.2818937301635742</c:v>
                </c:pt>
                <c:pt idx="126">
                  <c:v>21.163692474365234</c:v>
                </c:pt>
                <c:pt idx="127">
                  <c:v>20.279598236083984</c:v>
                </c:pt>
                <c:pt idx="128">
                  <c:v>19.409524917602539</c:v>
                </c:pt>
                <c:pt idx="129">
                  <c:v>22.23016357421875</c:v>
                </c:pt>
                <c:pt idx="130">
                  <c:v>24.02166748046875</c:v>
                </c:pt>
                <c:pt idx="131">
                  <c:v>27.201564788818359</c:v>
                </c:pt>
                <c:pt idx="132">
                  <c:v>3.0561890602111816</c:v>
                </c:pt>
                <c:pt idx="133">
                  <c:v>5.8855576515197754</c:v>
                </c:pt>
                <c:pt idx="134">
                  <c:v>15.776429176330566</c:v>
                </c:pt>
                <c:pt idx="135">
                  <c:v>4.4383640289306641</c:v>
                </c:pt>
                <c:pt idx="136">
                  <c:v>2.4962780475616455</c:v>
                </c:pt>
                <c:pt idx="137">
                  <c:v>5.1096887588500977</c:v>
                </c:pt>
                <c:pt idx="138">
                  <c:v>9.7628326416015625</c:v>
                </c:pt>
                <c:pt idx="139">
                  <c:v>4.8642315864562988</c:v>
                </c:pt>
                <c:pt idx="140">
                  <c:v>11.313773155212402</c:v>
                </c:pt>
                <c:pt idx="141">
                  <c:v>20.487382888793945</c:v>
                </c:pt>
                <c:pt idx="142">
                  <c:v>18.4005126953125</c:v>
                </c:pt>
                <c:pt idx="143">
                  <c:v>15.284930229187012</c:v>
                </c:pt>
                <c:pt idx="144">
                  <c:v>23.335838317871094</c:v>
                </c:pt>
                <c:pt idx="145">
                  <c:v>16.651523590087891</c:v>
                </c:pt>
                <c:pt idx="146">
                  <c:v>22.091314315795898</c:v>
                </c:pt>
                <c:pt idx="147">
                  <c:v>12.735223770141602</c:v>
                </c:pt>
                <c:pt idx="148">
                  <c:v>12.274701118469238</c:v>
                </c:pt>
                <c:pt idx="149">
                  <c:v>14.12079906463623</c:v>
                </c:pt>
                <c:pt idx="150">
                  <c:v>3.5697638988494873</c:v>
                </c:pt>
                <c:pt idx="151">
                  <c:v>0.40641260147094727</c:v>
                </c:pt>
                <c:pt idx="152">
                  <c:v>2.8335309028625488</c:v>
                </c:pt>
                <c:pt idx="153">
                  <c:v>1.9838387966156006</c:v>
                </c:pt>
                <c:pt idx="154">
                  <c:v>3.5939648151397705</c:v>
                </c:pt>
                <c:pt idx="155">
                  <c:v>6.4467020034790039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393-40F6-AACD-A7E8A87AC390}"/>
            </c:ext>
          </c:extLst>
        </c:ser>
        <c:ser>
          <c:idx val="4"/>
          <c:order val="2"/>
          <c:tx>
            <c:strRef>
              <c:f>sapflow_2017_old!$H$2</c:f>
              <c:strCache>
                <c:ptCount val="1"/>
                <c:pt idx="0">
                  <c:v>809/123</c:v>
                </c:pt>
              </c:strCache>
            </c:strRef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sapflow_2017_old!$A$3:$A$158</c:f>
              <c:numCache>
                <c:formatCode>General</c:formatCode>
                <c:ptCount val="156"/>
                <c:pt idx="0">
                  <c:v>144</c:v>
                </c:pt>
                <c:pt idx="1">
                  <c:v>145</c:v>
                </c:pt>
                <c:pt idx="2">
                  <c:v>146</c:v>
                </c:pt>
                <c:pt idx="3">
                  <c:v>147</c:v>
                </c:pt>
                <c:pt idx="4">
                  <c:v>148</c:v>
                </c:pt>
                <c:pt idx="5">
                  <c:v>149</c:v>
                </c:pt>
                <c:pt idx="6">
                  <c:v>150</c:v>
                </c:pt>
                <c:pt idx="7">
                  <c:v>151</c:v>
                </c:pt>
                <c:pt idx="8">
                  <c:v>152</c:v>
                </c:pt>
                <c:pt idx="9">
                  <c:v>153</c:v>
                </c:pt>
                <c:pt idx="10">
                  <c:v>154</c:v>
                </c:pt>
                <c:pt idx="11">
                  <c:v>155</c:v>
                </c:pt>
                <c:pt idx="12">
                  <c:v>156</c:v>
                </c:pt>
                <c:pt idx="13">
                  <c:v>157</c:v>
                </c:pt>
                <c:pt idx="14">
                  <c:v>158</c:v>
                </c:pt>
                <c:pt idx="15">
                  <c:v>159</c:v>
                </c:pt>
                <c:pt idx="16">
                  <c:v>160</c:v>
                </c:pt>
                <c:pt idx="17">
                  <c:v>161</c:v>
                </c:pt>
                <c:pt idx="18">
                  <c:v>162</c:v>
                </c:pt>
                <c:pt idx="19">
                  <c:v>163</c:v>
                </c:pt>
                <c:pt idx="20">
                  <c:v>164</c:v>
                </c:pt>
                <c:pt idx="21">
                  <c:v>165</c:v>
                </c:pt>
                <c:pt idx="22">
                  <c:v>166</c:v>
                </c:pt>
                <c:pt idx="23">
                  <c:v>167</c:v>
                </c:pt>
                <c:pt idx="24">
                  <c:v>168</c:v>
                </c:pt>
                <c:pt idx="25">
                  <c:v>169</c:v>
                </c:pt>
                <c:pt idx="26">
                  <c:v>170</c:v>
                </c:pt>
                <c:pt idx="27">
                  <c:v>171</c:v>
                </c:pt>
                <c:pt idx="28">
                  <c:v>172</c:v>
                </c:pt>
                <c:pt idx="29">
                  <c:v>173</c:v>
                </c:pt>
                <c:pt idx="30">
                  <c:v>174</c:v>
                </c:pt>
                <c:pt idx="31">
                  <c:v>175</c:v>
                </c:pt>
                <c:pt idx="32">
                  <c:v>176</c:v>
                </c:pt>
                <c:pt idx="33">
                  <c:v>177</c:v>
                </c:pt>
                <c:pt idx="34">
                  <c:v>178</c:v>
                </c:pt>
                <c:pt idx="35">
                  <c:v>179</c:v>
                </c:pt>
                <c:pt idx="36">
                  <c:v>180</c:v>
                </c:pt>
                <c:pt idx="37">
                  <c:v>181</c:v>
                </c:pt>
                <c:pt idx="38">
                  <c:v>182</c:v>
                </c:pt>
                <c:pt idx="39">
                  <c:v>183</c:v>
                </c:pt>
                <c:pt idx="40">
                  <c:v>184</c:v>
                </c:pt>
                <c:pt idx="41">
                  <c:v>185</c:v>
                </c:pt>
                <c:pt idx="42">
                  <c:v>186</c:v>
                </c:pt>
                <c:pt idx="43">
                  <c:v>187</c:v>
                </c:pt>
                <c:pt idx="44">
                  <c:v>188</c:v>
                </c:pt>
                <c:pt idx="45">
                  <c:v>189</c:v>
                </c:pt>
                <c:pt idx="46">
                  <c:v>190</c:v>
                </c:pt>
                <c:pt idx="47">
                  <c:v>191</c:v>
                </c:pt>
                <c:pt idx="48">
                  <c:v>192</c:v>
                </c:pt>
                <c:pt idx="49">
                  <c:v>193</c:v>
                </c:pt>
                <c:pt idx="50">
                  <c:v>194</c:v>
                </c:pt>
                <c:pt idx="51">
                  <c:v>195</c:v>
                </c:pt>
                <c:pt idx="52">
                  <c:v>196</c:v>
                </c:pt>
                <c:pt idx="53">
                  <c:v>197</c:v>
                </c:pt>
                <c:pt idx="54">
                  <c:v>198</c:v>
                </c:pt>
                <c:pt idx="55">
                  <c:v>199</c:v>
                </c:pt>
                <c:pt idx="56">
                  <c:v>200</c:v>
                </c:pt>
                <c:pt idx="57">
                  <c:v>201</c:v>
                </c:pt>
                <c:pt idx="58">
                  <c:v>202</c:v>
                </c:pt>
                <c:pt idx="59">
                  <c:v>203</c:v>
                </c:pt>
                <c:pt idx="60">
                  <c:v>204</c:v>
                </c:pt>
                <c:pt idx="61">
                  <c:v>205</c:v>
                </c:pt>
                <c:pt idx="62">
                  <c:v>206</c:v>
                </c:pt>
                <c:pt idx="63">
                  <c:v>207</c:v>
                </c:pt>
                <c:pt idx="64">
                  <c:v>208</c:v>
                </c:pt>
                <c:pt idx="65">
                  <c:v>209</c:v>
                </c:pt>
                <c:pt idx="66">
                  <c:v>210</c:v>
                </c:pt>
                <c:pt idx="67">
                  <c:v>211</c:v>
                </c:pt>
                <c:pt idx="68">
                  <c:v>212</c:v>
                </c:pt>
                <c:pt idx="69">
                  <c:v>213</c:v>
                </c:pt>
                <c:pt idx="70">
                  <c:v>214</c:v>
                </c:pt>
                <c:pt idx="71">
                  <c:v>215</c:v>
                </c:pt>
                <c:pt idx="72">
                  <c:v>216</c:v>
                </c:pt>
                <c:pt idx="73">
                  <c:v>217</c:v>
                </c:pt>
                <c:pt idx="74">
                  <c:v>218</c:v>
                </c:pt>
                <c:pt idx="75">
                  <c:v>219</c:v>
                </c:pt>
                <c:pt idx="76">
                  <c:v>220</c:v>
                </c:pt>
                <c:pt idx="77">
                  <c:v>221</c:v>
                </c:pt>
                <c:pt idx="78">
                  <c:v>222</c:v>
                </c:pt>
                <c:pt idx="79">
                  <c:v>223</c:v>
                </c:pt>
                <c:pt idx="80">
                  <c:v>224</c:v>
                </c:pt>
                <c:pt idx="81">
                  <c:v>225</c:v>
                </c:pt>
                <c:pt idx="82">
                  <c:v>226</c:v>
                </c:pt>
                <c:pt idx="83">
                  <c:v>227</c:v>
                </c:pt>
                <c:pt idx="84">
                  <c:v>228</c:v>
                </c:pt>
                <c:pt idx="85">
                  <c:v>229</c:v>
                </c:pt>
                <c:pt idx="86">
                  <c:v>230</c:v>
                </c:pt>
                <c:pt idx="87">
                  <c:v>231</c:v>
                </c:pt>
                <c:pt idx="88">
                  <c:v>232</c:v>
                </c:pt>
                <c:pt idx="89">
                  <c:v>233</c:v>
                </c:pt>
                <c:pt idx="90">
                  <c:v>234</c:v>
                </c:pt>
                <c:pt idx="91">
                  <c:v>235</c:v>
                </c:pt>
                <c:pt idx="92">
                  <c:v>236</c:v>
                </c:pt>
                <c:pt idx="93">
                  <c:v>237</c:v>
                </c:pt>
                <c:pt idx="94">
                  <c:v>238</c:v>
                </c:pt>
                <c:pt idx="95">
                  <c:v>239</c:v>
                </c:pt>
                <c:pt idx="96">
                  <c:v>240</c:v>
                </c:pt>
                <c:pt idx="97">
                  <c:v>241</c:v>
                </c:pt>
                <c:pt idx="98">
                  <c:v>242</c:v>
                </c:pt>
                <c:pt idx="99">
                  <c:v>243</c:v>
                </c:pt>
                <c:pt idx="100">
                  <c:v>244</c:v>
                </c:pt>
                <c:pt idx="101">
                  <c:v>245</c:v>
                </c:pt>
                <c:pt idx="102">
                  <c:v>246</c:v>
                </c:pt>
                <c:pt idx="103">
                  <c:v>247</c:v>
                </c:pt>
                <c:pt idx="104">
                  <c:v>248</c:v>
                </c:pt>
                <c:pt idx="105">
                  <c:v>249</c:v>
                </c:pt>
                <c:pt idx="106">
                  <c:v>250</c:v>
                </c:pt>
                <c:pt idx="107">
                  <c:v>251</c:v>
                </c:pt>
                <c:pt idx="108">
                  <c:v>252</c:v>
                </c:pt>
                <c:pt idx="109">
                  <c:v>253</c:v>
                </c:pt>
                <c:pt idx="110">
                  <c:v>254</c:v>
                </c:pt>
                <c:pt idx="111">
                  <c:v>255</c:v>
                </c:pt>
                <c:pt idx="112">
                  <c:v>256</c:v>
                </c:pt>
                <c:pt idx="113">
                  <c:v>257</c:v>
                </c:pt>
                <c:pt idx="114">
                  <c:v>258</c:v>
                </c:pt>
                <c:pt idx="115">
                  <c:v>259</c:v>
                </c:pt>
                <c:pt idx="116">
                  <c:v>260</c:v>
                </c:pt>
                <c:pt idx="117">
                  <c:v>261</c:v>
                </c:pt>
                <c:pt idx="118">
                  <c:v>262</c:v>
                </c:pt>
                <c:pt idx="119">
                  <c:v>263</c:v>
                </c:pt>
                <c:pt idx="120">
                  <c:v>264</c:v>
                </c:pt>
                <c:pt idx="121">
                  <c:v>265</c:v>
                </c:pt>
                <c:pt idx="122">
                  <c:v>266</c:v>
                </c:pt>
                <c:pt idx="123">
                  <c:v>267</c:v>
                </c:pt>
                <c:pt idx="124">
                  <c:v>268</c:v>
                </c:pt>
                <c:pt idx="125">
                  <c:v>269</c:v>
                </c:pt>
                <c:pt idx="126">
                  <c:v>270</c:v>
                </c:pt>
                <c:pt idx="127">
                  <c:v>271</c:v>
                </c:pt>
                <c:pt idx="128">
                  <c:v>272</c:v>
                </c:pt>
                <c:pt idx="129">
                  <c:v>273</c:v>
                </c:pt>
                <c:pt idx="130">
                  <c:v>274</c:v>
                </c:pt>
                <c:pt idx="131">
                  <c:v>275</c:v>
                </c:pt>
                <c:pt idx="132">
                  <c:v>276</c:v>
                </c:pt>
                <c:pt idx="133">
                  <c:v>277</c:v>
                </c:pt>
                <c:pt idx="134">
                  <c:v>278</c:v>
                </c:pt>
                <c:pt idx="135">
                  <c:v>279</c:v>
                </c:pt>
                <c:pt idx="136">
                  <c:v>280</c:v>
                </c:pt>
                <c:pt idx="137">
                  <c:v>281</c:v>
                </c:pt>
                <c:pt idx="138">
                  <c:v>282</c:v>
                </c:pt>
                <c:pt idx="139">
                  <c:v>283</c:v>
                </c:pt>
                <c:pt idx="140">
                  <c:v>284</c:v>
                </c:pt>
                <c:pt idx="141">
                  <c:v>285</c:v>
                </c:pt>
                <c:pt idx="142">
                  <c:v>286</c:v>
                </c:pt>
                <c:pt idx="143">
                  <c:v>287</c:v>
                </c:pt>
                <c:pt idx="144">
                  <c:v>288</c:v>
                </c:pt>
                <c:pt idx="145">
                  <c:v>289</c:v>
                </c:pt>
                <c:pt idx="146">
                  <c:v>290</c:v>
                </c:pt>
                <c:pt idx="147">
                  <c:v>291</c:v>
                </c:pt>
                <c:pt idx="148">
                  <c:v>292</c:v>
                </c:pt>
                <c:pt idx="149">
                  <c:v>293</c:v>
                </c:pt>
                <c:pt idx="150">
                  <c:v>294</c:v>
                </c:pt>
                <c:pt idx="151">
                  <c:v>295</c:v>
                </c:pt>
                <c:pt idx="152">
                  <c:v>296</c:v>
                </c:pt>
                <c:pt idx="153">
                  <c:v>297</c:v>
                </c:pt>
                <c:pt idx="154">
                  <c:v>298</c:v>
                </c:pt>
                <c:pt idx="155">
                  <c:v>299</c:v>
                </c:pt>
              </c:numCache>
            </c:numRef>
          </c:xVal>
          <c:yVal>
            <c:numRef>
              <c:f>sapflow_2017_old!$H$3:$H$158</c:f>
              <c:numCache>
                <c:formatCode>General</c:formatCode>
                <c:ptCount val="156"/>
                <c:pt idx="51">
                  <c:v>43.547073364257813</c:v>
                </c:pt>
                <c:pt idx="52">
                  <c:v>16.495758056640625</c:v>
                </c:pt>
                <c:pt idx="53">
                  <c:v>51.18572998046875</c:v>
                </c:pt>
                <c:pt idx="54">
                  <c:v>47.461296081542969</c:v>
                </c:pt>
                <c:pt idx="55">
                  <c:v>38.707706451416016</c:v>
                </c:pt>
                <c:pt idx="56">
                  <c:v>46.439888000488281</c:v>
                </c:pt>
                <c:pt idx="57">
                  <c:v>41.145160675048828</c:v>
                </c:pt>
                <c:pt idx="58">
                  <c:v>22.546707153320313</c:v>
                </c:pt>
                <c:pt idx="59">
                  <c:v>43.626705169677734</c:v>
                </c:pt>
                <c:pt idx="60">
                  <c:v>29.331962585449219</c:v>
                </c:pt>
                <c:pt idx="61">
                  <c:v>3.2535035610198975</c:v>
                </c:pt>
                <c:pt idx="62">
                  <c:v>23.961633682250977</c:v>
                </c:pt>
                <c:pt idx="63">
                  <c:v>20.591693878173828</c:v>
                </c:pt>
                <c:pt idx="64">
                  <c:v>2.0707695484161377</c:v>
                </c:pt>
                <c:pt idx="65">
                  <c:v>13.285720825195313</c:v>
                </c:pt>
                <c:pt idx="66">
                  <c:v>58.120254516601563</c:v>
                </c:pt>
                <c:pt idx="67">
                  <c:v>53.482048034667969</c:v>
                </c:pt>
                <c:pt idx="68">
                  <c:v>56.486640930175781</c:v>
                </c:pt>
                <c:pt idx="69">
                  <c:v>48.771236419677734</c:v>
                </c:pt>
                <c:pt idx="70">
                  <c:v>43.455738067626953</c:v>
                </c:pt>
                <c:pt idx="71">
                  <c:v>43.366813659667969</c:v>
                </c:pt>
                <c:pt idx="72">
                  <c:v>6.0267124176025391</c:v>
                </c:pt>
                <c:pt idx="73">
                  <c:v>34.882835388183594</c:v>
                </c:pt>
                <c:pt idx="74">
                  <c:v>7.1334319114685059</c:v>
                </c:pt>
                <c:pt idx="75">
                  <c:v>41.009822845458984</c:v>
                </c:pt>
                <c:pt idx="76">
                  <c:v>36.103832244873047</c:v>
                </c:pt>
                <c:pt idx="77">
                  <c:v>32.080966949462891</c:v>
                </c:pt>
                <c:pt idx="78">
                  <c:v>27.384597778320313</c:v>
                </c:pt>
                <c:pt idx="79">
                  <c:v>19.648059844970703</c:v>
                </c:pt>
                <c:pt idx="80">
                  <c:v>25.270875930786133</c:v>
                </c:pt>
                <c:pt idx="81">
                  <c:v>27.546491622924805</c:v>
                </c:pt>
                <c:pt idx="82">
                  <c:v>34.301231384277344</c:v>
                </c:pt>
                <c:pt idx="83">
                  <c:v>37.821922302246094</c:v>
                </c:pt>
                <c:pt idx="84">
                  <c:v>35.141975402832031</c:v>
                </c:pt>
                <c:pt idx="85">
                  <c:v>33.573421478271484</c:v>
                </c:pt>
                <c:pt idx="86">
                  <c:v>34.541149139404297</c:v>
                </c:pt>
                <c:pt idx="87">
                  <c:v>4.8894429206848145</c:v>
                </c:pt>
                <c:pt idx="88">
                  <c:v>19.394748687744141</c:v>
                </c:pt>
                <c:pt idx="89">
                  <c:v>27.56458854675293</c:v>
                </c:pt>
                <c:pt idx="90">
                  <c:v>24.002780914306641</c:v>
                </c:pt>
                <c:pt idx="91">
                  <c:v>23.766336441040039</c:v>
                </c:pt>
                <c:pt idx="92">
                  <c:v>31.077322006225586</c:v>
                </c:pt>
                <c:pt idx="93">
                  <c:v>27.207769393920898</c:v>
                </c:pt>
                <c:pt idx="94">
                  <c:v>20.955051422119141</c:v>
                </c:pt>
                <c:pt idx="95">
                  <c:v>24.328498840332031</c:v>
                </c:pt>
                <c:pt idx="96">
                  <c:v>22.145538330078125</c:v>
                </c:pt>
                <c:pt idx="97">
                  <c:v>20.206733703613281</c:v>
                </c:pt>
                <c:pt idx="98">
                  <c:v>19.162208557128906</c:v>
                </c:pt>
                <c:pt idx="99">
                  <c:v>20.235572814941406</c:v>
                </c:pt>
                <c:pt idx="100">
                  <c:v>6.8743376731872559</c:v>
                </c:pt>
                <c:pt idx="101">
                  <c:v>6.8775320053100586</c:v>
                </c:pt>
                <c:pt idx="102">
                  <c:v>3.290217399597168</c:v>
                </c:pt>
                <c:pt idx="103">
                  <c:v>19.430334091186523</c:v>
                </c:pt>
                <c:pt idx="104">
                  <c:v>21.808721542358398</c:v>
                </c:pt>
                <c:pt idx="105">
                  <c:v>9.5302543640136719</c:v>
                </c:pt>
                <c:pt idx="106">
                  <c:v>14.771404266357422</c:v>
                </c:pt>
                <c:pt idx="107">
                  <c:v>19.174396514892578</c:v>
                </c:pt>
                <c:pt idx="108">
                  <c:v>15.077902793884277</c:v>
                </c:pt>
                <c:pt idx="109">
                  <c:v>10.294168472290039</c:v>
                </c:pt>
                <c:pt idx="110">
                  <c:v>1.2171584367752075</c:v>
                </c:pt>
                <c:pt idx="111">
                  <c:v>2.0146036148071289</c:v>
                </c:pt>
                <c:pt idx="112">
                  <c:v>14.470294952392578</c:v>
                </c:pt>
                <c:pt idx="113">
                  <c:v>21.625652313232422</c:v>
                </c:pt>
                <c:pt idx="114">
                  <c:v>14.846688270568848</c:v>
                </c:pt>
                <c:pt idx="115">
                  <c:v>0.13669590651988983</c:v>
                </c:pt>
                <c:pt idx="116">
                  <c:v>1.6887587308883667</c:v>
                </c:pt>
                <c:pt idx="117">
                  <c:v>7.9356083869934082</c:v>
                </c:pt>
                <c:pt idx="118">
                  <c:v>5.1962890625</c:v>
                </c:pt>
                <c:pt idx="119">
                  <c:v>1.4314290285110474</c:v>
                </c:pt>
                <c:pt idx="120">
                  <c:v>1.8232753276824951</c:v>
                </c:pt>
                <c:pt idx="121">
                  <c:v>4.8766374588012695</c:v>
                </c:pt>
                <c:pt idx="122">
                  <c:v>1.7976068258285522</c:v>
                </c:pt>
                <c:pt idx="123">
                  <c:v>3.2009005546569824E-2</c:v>
                </c:pt>
                <c:pt idx="124">
                  <c:v>0.34943032264709473</c:v>
                </c:pt>
                <c:pt idx="125">
                  <c:v>12.565464019775391</c:v>
                </c:pt>
                <c:pt idx="126">
                  <c:v>23.753385543823242</c:v>
                </c:pt>
                <c:pt idx="127">
                  <c:v>24.295684814453125</c:v>
                </c:pt>
                <c:pt idx="128">
                  <c:v>23.756723403930664</c:v>
                </c:pt>
                <c:pt idx="129">
                  <c:v>22.645952224731445</c:v>
                </c:pt>
                <c:pt idx="130">
                  <c:v>19.746915817260742</c:v>
                </c:pt>
                <c:pt idx="131">
                  <c:v>20.027782440185547</c:v>
                </c:pt>
                <c:pt idx="132">
                  <c:v>1.2922334671020508</c:v>
                </c:pt>
                <c:pt idx="133">
                  <c:v>2.3802485466003418</c:v>
                </c:pt>
                <c:pt idx="134">
                  <c:v>11.117618560791016</c:v>
                </c:pt>
                <c:pt idx="135">
                  <c:v>5.1040701866149902</c:v>
                </c:pt>
                <c:pt idx="136">
                  <c:v>0.14280624687671661</c:v>
                </c:pt>
                <c:pt idx="137">
                  <c:v>0.12741971015930176</c:v>
                </c:pt>
                <c:pt idx="138">
                  <c:v>8.270808219909668</c:v>
                </c:pt>
                <c:pt idx="139">
                  <c:v>0.1900077611207962</c:v>
                </c:pt>
                <c:pt idx="140">
                  <c:v>8.8699941635131836</c:v>
                </c:pt>
                <c:pt idx="141">
                  <c:v>17.993942260742188</c:v>
                </c:pt>
                <c:pt idx="142">
                  <c:v>18.054622650146484</c:v>
                </c:pt>
                <c:pt idx="143">
                  <c:v>11.56707763671875</c:v>
                </c:pt>
                <c:pt idx="144">
                  <c:v>19.471651077270508</c:v>
                </c:pt>
                <c:pt idx="145">
                  <c:v>13.790552139282227</c:v>
                </c:pt>
                <c:pt idx="146">
                  <c:v>19.835653305053711</c:v>
                </c:pt>
                <c:pt idx="147">
                  <c:v>9.7324056625366211</c:v>
                </c:pt>
                <c:pt idx="148">
                  <c:v>9.191431999206543</c:v>
                </c:pt>
                <c:pt idx="149">
                  <c:v>12.457874298095703</c:v>
                </c:pt>
                <c:pt idx="150">
                  <c:v>1.3875521421432495</c:v>
                </c:pt>
                <c:pt idx="151">
                  <c:v>0.5374029278755188</c:v>
                </c:pt>
                <c:pt idx="152">
                  <c:v>0.57314056158065796</c:v>
                </c:pt>
                <c:pt idx="153">
                  <c:v>0.15689170360565186</c:v>
                </c:pt>
                <c:pt idx="154">
                  <c:v>0.66898471117019653</c:v>
                </c:pt>
                <c:pt idx="155">
                  <c:v>8.4724464416503906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393-40F6-AACD-A7E8A87AC390}"/>
            </c:ext>
          </c:extLst>
        </c:ser>
        <c:ser>
          <c:idx val="3"/>
          <c:order val="3"/>
          <c:tx>
            <c:strRef>
              <c:f>sapflow_2017_old!$G$2</c:f>
              <c:strCache>
                <c:ptCount val="1"/>
                <c:pt idx="0">
                  <c:v>1031/134</c:v>
                </c:pt>
              </c:strCache>
            </c:strRef>
          </c:tx>
          <c:spPr>
            <a:ln w="127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sapflow_2017_old!$A$3:$A$158</c:f>
              <c:numCache>
                <c:formatCode>General</c:formatCode>
                <c:ptCount val="156"/>
                <c:pt idx="0">
                  <c:v>144</c:v>
                </c:pt>
                <c:pt idx="1">
                  <c:v>145</c:v>
                </c:pt>
                <c:pt idx="2">
                  <c:v>146</c:v>
                </c:pt>
                <c:pt idx="3">
                  <c:v>147</c:v>
                </c:pt>
                <c:pt idx="4">
                  <c:v>148</c:v>
                </c:pt>
                <c:pt idx="5">
                  <c:v>149</c:v>
                </c:pt>
                <c:pt idx="6">
                  <c:v>150</c:v>
                </c:pt>
                <c:pt idx="7">
                  <c:v>151</c:v>
                </c:pt>
                <c:pt idx="8">
                  <c:v>152</c:v>
                </c:pt>
                <c:pt idx="9">
                  <c:v>153</c:v>
                </c:pt>
                <c:pt idx="10">
                  <c:v>154</c:v>
                </c:pt>
                <c:pt idx="11">
                  <c:v>155</c:v>
                </c:pt>
                <c:pt idx="12">
                  <c:v>156</c:v>
                </c:pt>
                <c:pt idx="13">
                  <c:v>157</c:v>
                </c:pt>
                <c:pt idx="14">
                  <c:v>158</c:v>
                </c:pt>
                <c:pt idx="15">
                  <c:v>159</c:v>
                </c:pt>
                <c:pt idx="16">
                  <c:v>160</c:v>
                </c:pt>
                <c:pt idx="17">
                  <c:v>161</c:v>
                </c:pt>
                <c:pt idx="18">
                  <c:v>162</c:v>
                </c:pt>
                <c:pt idx="19">
                  <c:v>163</c:v>
                </c:pt>
                <c:pt idx="20">
                  <c:v>164</c:v>
                </c:pt>
                <c:pt idx="21">
                  <c:v>165</c:v>
                </c:pt>
                <c:pt idx="22">
                  <c:v>166</c:v>
                </c:pt>
                <c:pt idx="23">
                  <c:v>167</c:v>
                </c:pt>
                <c:pt idx="24">
                  <c:v>168</c:v>
                </c:pt>
                <c:pt idx="25">
                  <c:v>169</c:v>
                </c:pt>
                <c:pt idx="26">
                  <c:v>170</c:v>
                </c:pt>
                <c:pt idx="27">
                  <c:v>171</c:v>
                </c:pt>
                <c:pt idx="28">
                  <c:v>172</c:v>
                </c:pt>
                <c:pt idx="29">
                  <c:v>173</c:v>
                </c:pt>
                <c:pt idx="30">
                  <c:v>174</c:v>
                </c:pt>
                <c:pt idx="31">
                  <c:v>175</c:v>
                </c:pt>
                <c:pt idx="32">
                  <c:v>176</c:v>
                </c:pt>
                <c:pt idx="33">
                  <c:v>177</c:v>
                </c:pt>
                <c:pt idx="34">
                  <c:v>178</c:v>
                </c:pt>
                <c:pt idx="35">
                  <c:v>179</c:v>
                </c:pt>
                <c:pt idx="36">
                  <c:v>180</c:v>
                </c:pt>
                <c:pt idx="37">
                  <c:v>181</c:v>
                </c:pt>
                <c:pt idx="38">
                  <c:v>182</c:v>
                </c:pt>
                <c:pt idx="39">
                  <c:v>183</c:v>
                </c:pt>
                <c:pt idx="40">
                  <c:v>184</c:v>
                </c:pt>
                <c:pt idx="41">
                  <c:v>185</c:v>
                </c:pt>
                <c:pt idx="42">
                  <c:v>186</c:v>
                </c:pt>
                <c:pt idx="43">
                  <c:v>187</c:v>
                </c:pt>
                <c:pt idx="44">
                  <c:v>188</c:v>
                </c:pt>
                <c:pt idx="45">
                  <c:v>189</c:v>
                </c:pt>
                <c:pt idx="46">
                  <c:v>190</c:v>
                </c:pt>
                <c:pt idx="47">
                  <c:v>191</c:v>
                </c:pt>
                <c:pt idx="48">
                  <c:v>192</c:v>
                </c:pt>
                <c:pt idx="49">
                  <c:v>193</c:v>
                </c:pt>
                <c:pt idx="50">
                  <c:v>194</c:v>
                </c:pt>
                <c:pt idx="51">
                  <c:v>195</c:v>
                </c:pt>
                <c:pt idx="52">
                  <c:v>196</c:v>
                </c:pt>
                <c:pt idx="53">
                  <c:v>197</c:v>
                </c:pt>
                <c:pt idx="54">
                  <c:v>198</c:v>
                </c:pt>
                <c:pt idx="55">
                  <c:v>199</c:v>
                </c:pt>
                <c:pt idx="56">
                  <c:v>200</c:v>
                </c:pt>
                <c:pt idx="57">
                  <c:v>201</c:v>
                </c:pt>
                <c:pt idx="58">
                  <c:v>202</c:v>
                </c:pt>
                <c:pt idx="59">
                  <c:v>203</c:v>
                </c:pt>
                <c:pt idx="60">
                  <c:v>204</c:v>
                </c:pt>
                <c:pt idx="61">
                  <c:v>205</c:v>
                </c:pt>
                <c:pt idx="62">
                  <c:v>206</c:v>
                </c:pt>
                <c:pt idx="63">
                  <c:v>207</c:v>
                </c:pt>
                <c:pt idx="64">
                  <c:v>208</c:v>
                </c:pt>
                <c:pt idx="65">
                  <c:v>209</c:v>
                </c:pt>
                <c:pt idx="66">
                  <c:v>210</c:v>
                </c:pt>
                <c:pt idx="67">
                  <c:v>211</c:v>
                </c:pt>
                <c:pt idx="68">
                  <c:v>212</c:v>
                </c:pt>
                <c:pt idx="69">
                  <c:v>213</c:v>
                </c:pt>
                <c:pt idx="70">
                  <c:v>214</c:v>
                </c:pt>
                <c:pt idx="71">
                  <c:v>215</c:v>
                </c:pt>
                <c:pt idx="72">
                  <c:v>216</c:v>
                </c:pt>
                <c:pt idx="73">
                  <c:v>217</c:v>
                </c:pt>
                <c:pt idx="74">
                  <c:v>218</c:v>
                </c:pt>
                <c:pt idx="75">
                  <c:v>219</c:v>
                </c:pt>
                <c:pt idx="76">
                  <c:v>220</c:v>
                </c:pt>
                <c:pt idx="77">
                  <c:v>221</c:v>
                </c:pt>
                <c:pt idx="78">
                  <c:v>222</c:v>
                </c:pt>
                <c:pt idx="79">
                  <c:v>223</c:v>
                </c:pt>
                <c:pt idx="80">
                  <c:v>224</c:v>
                </c:pt>
                <c:pt idx="81">
                  <c:v>225</c:v>
                </c:pt>
                <c:pt idx="82">
                  <c:v>226</c:v>
                </c:pt>
                <c:pt idx="83">
                  <c:v>227</c:v>
                </c:pt>
                <c:pt idx="84">
                  <c:v>228</c:v>
                </c:pt>
                <c:pt idx="85">
                  <c:v>229</c:v>
                </c:pt>
                <c:pt idx="86">
                  <c:v>230</c:v>
                </c:pt>
                <c:pt idx="87">
                  <c:v>231</c:v>
                </c:pt>
                <c:pt idx="88">
                  <c:v>232</c:v>
                </c:pt>
                <c:pt idx="89">
                  <c:v>233</c:v>
                </c:pt>
                <c:pt idx="90">
                  <c:v>234</c:v>
                </c:pt>
                <c:pt idx="91">
                  <c:v>235</c:v>
                </c:pt>
                <c:pt idx="92">
                  <c:v>236</c:v>
                </c:pt>
                <c:pt idx="93">
                  <c:v>237</c:v>
                </c:pt>
                <c:pt idx="94">
                  <c:v>238</c:v>
                </c:pt>
                <c:pt idx="95">
                  <c:v>239</c:v>
                </c:pt>
                <c:pt idx="96">
                  <c:v>240</c:v>
                </c:pt>
                <c:pt idx="97">
                  <c:v>241</c:v>
                </c:pt>
                <c:pt idx="98">
                  <c:v>242</c:v>
                </c:pt>
                <c:pt idx="99">
                  <c:v>243</c:v>
                </c:pt>
                <c:pt idx="100">
                  <c:v>244</c:v>
                </c:pt>
                <c:pt idx="101">
                  <c:v>245</c:v>
                </c:pt>
                <c:pt idx="102">
                  <c:v>246</c:v>
                </c:pt>
                <c:pt idx="103">
                  <c:v>247</c:v>
                </c:pt>
                <c:pt idx="104">
                  <c:v>248</c:v>
                </c:pt>
                <c:pt idx="105">
                  <c:v>249</c:v>
                </c:pt>
                <c:pt idx="106">
                  <c:v>250</c:v>
                </c:pt>
                <c:pt idx="107">
                  <c:v>251</c:v>
                </c:pt>
                <c:pt idx="108">
                  <c:v>252</c:v>
                </c:pt>
                <c:pt idx="109">
                  <c:v>253</c:v>
                </c:pt>
                <c:pt idx="110">
                  <c:v>254</c:v>
                </c:pt>
                <c:pt idx="111">
                  <c:v>255</c:v>
                </c:pt>
                <c:pt idx="112">
                  <c:v>256</c:v>
                </c:pt>
                <c:pt idx="113">
                  <c:v>257</c:v>
                </c:pt>
                <c:pt idx="114">
                  <c:v>258</c:v>
                </c:pt>
                <c:pt idx="115">
                  <c:v>259</c:v>
                </c:pt>
                <c:pt idx="116">
                  <c:v>260</c:v>
                </c:pt>
                <c:pt idx="117">
                  <c:v>261</c:v>
                </c:pt>
                <c:pt idx="118">
                  <c:v>262</c:v>
                </c:pt>
                <c:pt idx="119">
                  <c:v>263</c:v>
                </c:pt>
                <c:pt idx="120">
                  <c:v>264</c:v>
                </c:pt>
                <c:pt idx="121">
                  <c:v>265</c:v>
                </c:pt>
                <c:pt idx="122">
                  <c:v>266</c:v>
                </c:pt>
                <c:pt idx="123">
                  <c:v>267</c:v>
                </c:pt>
                <c:pt idx="124">
                  <c:v>268</c:v>
                </c:pt>
                <c:pt idx="125">
                  <c:v>269</c:v>
                </c:pt>
                <c:pt idx="126">
                  <c:v>270</c:v>
                </c:pt>
                <c:pt idx="127">
                  <c:v>271</c:v>
                </c:pt>
                <c:pt idx="128">
                  <c:v>272</c:v>
                </c:pt>
                <c:pt idx="129">
                  <c:v>273</c:v>
                </c:pt>
                <c:pt idx="130">
                  <c:v>274</c:v>
                </c:pt>
                <c:pt idx="131">
                  <c:v>275</c:v>
                </c:pt>
                <c:pt idx="132">
                  <c:v>276</c:v>
                </c:pt>
                <c:pt idx="133">
                  <c:v>277</c:v>
                </c:pt>
                <c:pt idx="134">
                  <c:v>278</c:v>
                </c:pt>
                <c:pt idx="135">
                  <c:v>279</c:v>
                </c:pt>
                <c:pt idx="136">
                  <c:v>280</c:v>
                </c:pt>
                <c:pt idx="137">
                  <c:v>281</c:v>
                </c:pt>
                <c:pt idx="138">
                  <c:v>282</c:v>
                </c:pt>
                <c:pt idx="139">
                  <c:v>283</c:v>
                </c:pt>
                <c:pt idx="140">
                  <c:v>284</c:v>
                </c:pt>
                <c:pt idx="141">
                  <c:v>285</c:v>
                </c:pt>
                <c:pt idx="142">
                  <c:v>286</c:v>
                </c:pt>
                <c:pt idx="143">
                  <c:v>287</c:v>
                </c:pt>
                <c:pt idx="144">
                  <c:v>288</c:v>
                </c:pt>
                <c:pt idx="145">
                  <c:v>289</c:v>
                </c:pt>
                <c:pt idx="146">
                  <c:v>290</c:v>
                </c:pt>
                <c:pt idx="147">
                  <c:v>291</c:v>
                </c:pt>
                <c:pt idx="148">
                  <c:v>292</c:v>
                </c:pt>
                <c:pt idx="149">
                  <c:v>293</c:v>
                </c:pt>
                <c:pt idx="150">
                  <c:v>294</c:v>
                </c:pt>
                <c:pt idx="151">
                  <c:v>295</c:v>
                </c:pt>
                <c:pt idx="152">
                  <c:v>296</c:v>
                </c:pt>
                <c:pt idx="153">
                  <c:v>297</c:v>
                </c:pt>
                <c:pt idx="154">
                  <c:v>298</c:v>
                </c:pt>
                <c:pt idx="155">
                  <c:v>299</c:v>
                </c:pt>
              </c:numCache>
            </c:numRef>
          </c:xVal>
          <c:yVal>
            <c:numRef>
              <c:f>sapflow_2017_old!$G$3:$G$158</c:f>
              <c:numCache>
                <c:formatCode>General</c:formatCode>
                <c:ptCount val="156"/>
                <c:pt idx="0">
                  <c:v>15.908166885375977</c:v>
                </c:pt>
                <c:pt idx="1">
                  <c:v>31.549797058105469</c:v>
                </c:pt>
                <c:pt idx="2">
                  <c:v>44.571937561035156</c:v>
                </c:pt>
                <c:pt idx="3">
                  <c:v>48.852706909179688</c:v>
                </c:pt>
                <c:pt idx="4">
                  <c:v>49.160282135009766</c:v>
                </c:pt>
                <c:pt idx="5">
                  <c:v>47.328262329101563</c:v>
                </c:pt>
                <c:pt idx="6">
                  <c:v>30.505279541015625</c:v>
                </c:pt>
                <c:pt idx="13">
                  <c:v>26.341619491577148</c:v>
                </c:pt>
                <c:pt idx="14">
                  <c:v>30.211116790771484</c:v>
                </c:pt>
                <c:pt idx="15">
                  <c:v>45.586536407470703</c:v>
                </c:pt>
                <c:pt idx="16">
                  <c:v>48.46514892578125</c:v>
                </c:pt>
                <c:pt idx="17">
                  <c:v>23.201316833496094</c:v>
                </c:pt>
                <c:pt idx="18">
                  <c:v>43.58819580078125</c:v>
                </c:pt>
                <c:pt idx="19">
                  <c:v>40.402416229248047</c:v>
                </c:pt>
                <c:pt idx="20">
                  <c:v>31.234176635742188</c:v>
                </c:pt>
                <c:pt idx="21">
                  <c:v>30.463808059692383</c:v>
                </c:pt>
                <c:pt idx="22">
                  <c:v>37.117527008056641</c:v>
                </c:pt>
                <c:pt idx="23">
                  <c:v>10.40402889251709</c:v>
                </c:pt>
                <c:pt idx="24">
                  <c:v>11.638654708862305</c:v>
                </c:pt>
                <c:pt idx="25">
                  <c:v>36.593971252441406</c:v>
                </c:pt>
                <c:pt idx="26">
                  <c:v>35.591144561767578</c:v>
                </c:pt>
                <c:pt idx="27">
                  <c:v>32.425220489501953</c:v>
                </c:pt>
                <c:pt idx="28">
                  <c:v>34.484294891357422</c:v>
                </c:pt>
                <c:pt idx="29">
                  <c:v>31.954683303833008</c:v>
                </c:pt>
                <c:pt idx="30">
                  <c:v>17.957315444946289</c:v>
                </c:pt>
                <c:pt idx="31">
                  <c:v>28.49713134765625</c:v>
                </c:pt>
                <c:pt idx="32">
                  <c:v>26.378292083740234</c:v>
                </c:pt>
                <c:pt idx="33">
                  <c:v>26.12200927734375</c:v>
                </c:pt>
                <c:pt idx="34">
                  <c:v>26.802671432495117</c:v>
                </c:pt>
                <c:pt idx="35">
                  <c:v>23.519083023071289</c:v>
                </c:pt>
                <c:pt idx="36">
                  <c:v>19.314826965332031</c:v>
                </c:pt>
                <c:pt idx="37">
                  <c:v>27.316164016723633</c:v>
                </c:pt>
                <c:pt idx="38">
                  <c:v>26.917438507080078</c:v>
                </c:pt>
                <c:pt idx="39">
                  <c:v>12.259864807128906</c:v>
                </c:pt>
                <c:pt idx="40">
                  <c:v>21.271110534667969</c:v>
                </c:pt>
                <c:pt idx="41">
                  <c:v>21.464370727539063</c:v>
                </c:pt>
                <c:pt idx="42">
                  <c:v>21.615676879882813</c:v>
                </c:pt>
                <c:pt idx="43">
                  <c:v>13.330392837524414</c:v>
                </c:pt>
                <c:pt idx="44">
                  <c:v>9.8113679885864258</c:v>
                </c:pt>
                <c:pt idx="45">
                  <c:v>27.074029922485352</c:v>
                </c:pt>
                <c:pt idx="46">
                  <c:v>29.375890731811523</c:v>
                </c:pt>
                <c:pt idx="47">
                  <c:v>31.488824844360352</c:v>
                </c:pt>
                <c:pt idx="48">
                  <c:v>18.459028244018555</c:v>
                </c:pt>
                <c:pt idx="49">
                  <c:v>49.88421630859375</c:v>
                </c:pt>
                <c:pt idx="51">
                  <c:v>42.105876922607422</c:v>
                </c:pt>
                <c:pt idx="52">
                  <c:v>17.401273727416992</c:v>
                </c:pt>
                <c:pt idx="53">
                  <c:v>48.327041625976563</c:v>
                </c:pt>
                <c:pt idx="54">
                  <c:v>46.985687255859375</c:v>
                </c:pt>
                <c:pt idx="55">
                  <c:v>42.593437194824219</c:v>
                </c:pt>
                <c:pt idx="56">
                  <c:v>51.676719665527344</c:v>
                </c:pt>
                <c:pt idx="57">
                  <c:v>46.592041015625</c:v>
                </c:pt>
                <c:pt idx="58">
                  <c:v>19.785991668701172</c:v>
                </c:pt>
                <c:pt idx="59">
                  <c:v>45.901329040527344</c:v>
                </c:pt>
                <c:pt idx="60">
                  <c:v>36.875804901123047</c:v>
                </c:pt>
                <c:pt idx="61">
                  <c:v>4.1283998489379883</c:v>
                </c:pt>
                <c:pt idx="62">
                  <c:v>30.824075698852539</c:v>
                </c:pt>
                <c:pt idx="63">
                  <c:v>25.036903381347656</c:v>
                </c:pt>
                <c:pt idx="64">
                  <c:v>0.36822637915611267</c:v>
                </c:pt>
                <c:pt idx="65">
                  <c:v>19.964130401611328</c:v>
                </c:pt>
                <c:pt idx="66">
                  <c:v>59.732707977294922</c:v>
                </c:pt>
                <c:pt idx="67">
                  <c:v>59.035449981689453</c:v>
                </c:pt>
                <c:pt idx="68">
                  <c:v>59.327411651611328</c:v>
                </c:pt>
                <c:pt idx="69">
                  <c:v>59.436943054199219</c:v>
                </c:pt>
                <c:pt idx="70">
                  <c:v>49.151355743408203</c:v>
                </c:pt>
                <c:pt idx="71">
                  <c:v>50.633632659912109</c:v>
                </c:pt>
                <c:pt idx="72">
                  <c:v>16.987079620361328</c:v>
                </c:pt>
                <c:pt idx="73">
                  <c:v>50.782608032226563</c:v>
                </c:pt>
                <c:pt idx="74">
                  <c:v>5.4798784255981445</c:v>
                </c:pt>
                <c:pt idx="75">
                  <c:v>49.042034149169922</c:v>
                </c:pt>
                <c:pt idx="76">
                  <c:v>44.3955078125</c:v>
                </c:pt>
                <c:pt idx="77">
                  <c:v>46.725807189941406</c:v>
                </c:pt>
                <c:pt idx="78">
                  <c:v>41.181842803955078</c:v>
                </c:pt>
                <c:pt idx="79">
                  <c:v>32.056636810302734</c:v>
                </c:pt>
                <c:pt idx="80">
                  <c:v>35.165267944335938</c:v>
                </c:pt>
                <c:pt idx="81">
                  <c:v>44.334774017333984</c:v>
                </c:pt>
                <c:pt idx="82">
                  <c:v>44.341159820556641</c:v>
                </c:pt>
                <c:pt idx="83">
                  <c:v>51.169883728027344</c:v>
                </c:pt>
                <c:pt idx="84">
                  <c:v>42.603420257568359</c:v>
                </c:pt>
                <c:pt idx="85">
                  <c:v>42.142574310302734</c:v>
                </c:pt>
                <c:pt idx="86">
                  <c:v>51.161605834960938</c:v>
                </c:pt>
                <c:pt idx="87">
                  <c:v>6.4489383697509766</c:v>
                </c:pt>
                <c:pt idx="88">
                  <c:v>30.849708557128906</c:v>
                </c:pt>
                <c:pt idx="89">
                  <c:v>37.259181976318359</c:v>
                </c:pt>
                <c:pt idx="90">
                  <c:v>34.11871337890625</c:v>
                </c:pt>
                <c:pt idx="91">
                  <c:v>38.976837158203125</c:v>
                </c:pt>
                <c:pt idx="92">
                  <c:v>46.951953887939453</c:v>
                </c:pt>
                <c:pt idx="93">
                  <c:v>37.251693725585938</c:v>
                </c:pt>
                <c:pt idx="94">
                  <c:v>34.042491912841797</c:v>
                </c:pt>
                <c:pt idx="95">
                  <c:v>30.560846328735352</c:v>
                </c:pt>
                <c:pt idx="96">
                  <c:v>26.548803329467773</c:v>
                </c:pt>
                <c:pt idx="97">
                  <c:v>31.42082405090332</c:v>
                </c:pt>
                <c:pt idx="98">
                  <c:v>35.118732452392578</c:v>
                </c:pt>
                <c:pt idx="99">
                  <c:v>36.965843200683594</c:v>
                </c:pt>
                <c:pt idx="100">
                  <c:v>2.5464067459106445</c:v>
                </c:pt>
                <c:pt idx="101">
                  <c:v>8.2006931304931641</c:v>
                </c:pt>
                <c:pt idx="102">
                  <c:v>1.4828976392745972</c:v>
                </c:pt>
                <c:pt idx="103">
                  <c:v>29.085594177246094</c:v>
                </c:pt>
                <c:pt idx="104">
                  <c:v>36.634387969970703</c:v>
                </c:pt>
                <c:pt idx="105">
                  <c:v>21.763439178466797</c:v>
                </c:pt>
                <c:pt idx="106">
                  <c:v>25.278095245361328</c:v>
                </c:pt>
                <c:pt idx="107">
                  <c:v>35.648761749267578</c:v>
                </c:pt>
                <c:pt idx="108">
                  <c:v>28.730350494384766</c:v>
                </c:pt>
                <c:pt idx="109">
                  <c:v>15.181743621826172</c:v>
                </c:pt>
                <c:pt idx="110">
                  <c:v>0.76561307907104492</c:v>
                </c:pt>
                <c:pt idx="111">
                  <c:v>5.843867301940918</c:v>
                </c:pt>
                <c:pt idx="112">
                  <c:v>28.23347282409668</c:v>
                </c:pt>
                <c:pt idx="113">
                  <c:v>37.376682281494141</c:v>
                </c:pt>
                <c:pt idx="114">
                  <c:v>25.965677261352539</c:v>
                </c:pt>
                <c:pt idx="115">
                  <c:v>0.42852497100830078</c:v>
                </c:pt>
                <c:pt idx="116">
                  <c:v>2.4643721580505371</c:v>
                </c:pt>
                <c:pt idx="117">
                  <c:v>18.742284774780273</c:v>
                </c:pt>
                <c:pt idx="118">
                  <c:v>10.385809898376465</c:v>
                </c:pt>
                <c:pt idx="119">
                  <c:v>0.29799601435661316</c:v>
                </c:pt>
                <c:pt idx="120">
                  <c:v>5.1546463966369629</c:v>
                </c:pt>
                <c:pt idx="121">
                  <c:v>10.088055610656738</c:v>
                </c:pt>
                <c:pt idx="122">
                  <c:v>1.3543509244918823</c:v>
                </c:pt>
                <c:pt idx="123">
                  <c:v>0.23737743496894836</c:v>
                </c:pt>
                <c:pt idx="124">
                  <c:v>3.8964588195085526E-2</c:v>
                </c:pt>
                <c:pt idx="125">
                  <c:v>15.321907997131348</c:v>
                </c:pt>
                <c:pt idx="126">
                  <c:v>30.911544799804688</c:v>
                </c:pt>
                <c:pt idx="127">
                  <c:v>29.989908218383789</c:v>
                </c:pt>
                <c:pt idx="128">
                  <c:v>26.946765899658203</c:v>
                </c:pt>
                <c:pt idx="129">
                  <c:v>29.327114105224609</c:v>
                </c:pt>
                <c:pt idx="130">
                  <c:v>31.621425628662109</c:v>
                </c:pt>
                <c:pt idx="131">
                  <c:v>32.139663696289063</c:v>
                </c:pt>
                <c:pt idx="132">
                  <c:v>1.6406741142272949</c:v>
                </c:pt>
                <c:pt idx="133">
                  <c:v>10.011948585510254</c:v>
                </c:pt>
                <c:pt idx="134">
                  <c:v>23.848045349121094</c:v>
                </c:pt>
                <c:pt idx="135">
                  <c:v>6.9668684005737305</c:v>
                </c:pt>
                <c:pt idx="136">
                  <c:v>2.9445188045501709</c:v>
                </c:pt>
                <c:pt idx="137">
                  <c:v>3.8553619384765625</c:v>
                </c:pt>
                <c:pt idx="138">
                  <c:v>14.080236434936523</c:v>
                </c:pt>
                <c:pt idx="139">
                  <c:v>4.8428463935852051</c:v>
                </c:pt>
                <c:pt idx="140">
                  <c:v>17.673332214355469</c:v>
                </c:pt>
                <c:pt idx="141">
                  <c:v>29.567115783691406</c:v>
                </c:pt>
                <c:pt idx="142">
                  <c:v>25.715839385986328</c:v>
                </c:pt>
                <c:pt idx="143">
                  <c:v>20.041671752929688</c:v>
                </c:pt>
                <c:pt idx="144">
                  <c:v>31.181858062744141</c:v>
                </c:pt>
                <c:pt idx="145">
                  <c:v>20.607357025146484</c:v>
                </c:pt>
                <c:pt idx="146">
                  <c:v>31.407344818115234</c:v>
                </c:pt>
                <c:pt idx="147">
                  <c:v>18.368108749389648</c:v>
                </c:pt>
                <c:pt idx="148">
                  <c:v>16.833784103393555</c:v>
                </c:pt>
                <c:pt idx="149">
                  <c:v>18.875717163085938</c:v>
                </c:pt>
                <c:pt idx="150">
                  <c:v>3.1082763671875</c:v>
                </c:pt>
                <c:pt idx="151">
                  <c:v>0.45782122015953064</c:v>
                </c:pt>
                <c:pt idx="152">
                  <c:v>3.0655970573425293</c:v>
                </c:pt>
                <c:pt idx="153">
                  <c:v>1.8339779376983643</c:v>
                </c:pt>
                <c:pt idx="154">
                  <c:v>4.3589324951171875</c:v>
                </c:pt>
                <c:pt idx="155">
                  <c:v>14.684450149536133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393-40F6-AACD-A7E8A87AC390}"/>
            </c:ext>
          </c:extLst>
        </c:ser>
        <c:ser>
          <c:idx val="0"/>
          <c:order val="4"/>
          <c:tx>
            <c:strRef>
              <c:f>sapflow_2017_old!$C$2</c:f>
              <c:strCache>
                <c:ptCount val="1"/>
                <c:pt idx="0">
                  <c:v>1104/135</c:v>
                </c:pt>
              </c:strCache>
            </c:strRef>
          </c:tx>
          <c:spPr>
            <a:ln w="127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sapflow_2017_old!$A$3:$A$158</c:f>
              <c:numCache>
                <c:formatCode>General</c:formatCode>
                <c:ptCount val="156"/>
                <c:pt idx="0">
                  <c:v>144</c:v>
                </c:pt>
                <c:pt idx="1">
                  <c:v>145</c:v>
                </c:pt>
                <c:pt idx="2">
                  <c:v>146</c:v>
                </c:pt>
                <c:pt idx="3">
                  <c:v>147</c:v>
                </c:pt>
                <c:pt idx="4">
                  <c:v>148</c:v>
                </c:pt>
                <c:pt idx="5">
                  <c:v>149</c:v>
                </c:pt>
                <c:pt idx="6">
                  <c:v>150</c:v>
                </c:pt>
                <c:pt idx="7">
                  <c:v>151</c:v>
                </c:pt>
                <c:pt idx="8">
                  <c:v>152</c:v>
                </c:pt>
                <c:pt idx="9">
                  <c:v>153</c:v>
                </c:pt>
                <c:pt idx="10">
                  <c:v>154</c:v>
                </c:pt>
                <c:pt idx="11">
                  <c:v>155</c:v>
                </c:pt>
                <c:pt idx="12">
                  <c:v>156</c:v>
                </c:pt>
                <c:pt idx="13">
                  <c:v>157</c:v>
                </c:pt>
                <c:pt idx="14">
                  <c:v>158</c:v>
                </c:pt>
                <c:pt idx="15">
                  <c:v>159</c:v>
                </c:pt>
                <c:pt idx="16">
                  <c:v>160</c:v>
                </c:pt>
                <c:pt idx="17">
                  <c:v>161</c:v>
                </c:pt>
                <c:pt idx="18">
                  <c:v>162</c:v>
                </c:pt>
                <c:pt idx="19">
                  <c:v>163</c:v>
                </c:pt>
                <c:pt idx="20">
                  <c:v>164</c:v>
                </c:pt>
                <c:pt idx="21">
                  <c:v>165</c:v>
                </c:pt>
                <c:pt idx="22">
                  <c:v>166</c:v>
                </c:pt>
                <c:pt idx="23">
                  <c:v>167</c:v>
                </c:pt>
                <c:pt idx="24">
                  <c:v>168</c:v>
                </c:pt>
                <c:pt idx="25">
                  <c:v>169</c:v>
                </c:pt>
                <c:pt idx="26">
                  <c:v>170</c:v>
                </c:pt>
                <c:pt idx="27">
                  <c:v>171</c:v>
                </c:pt>
                <c:pt idx="28">
                  <c:v>172</c:v>
                </c:pt>
                <c:pt idx="29">
                  <c:v>173</c:v>
                </c:pt>
                <c:pt idx="30">
                  <c:v>174</c:v>
                </c:pt>
                <c:pt idx="31">
                  <c:v>175</c:v>
                </c:pt>
                <c:pt idx="32">
                  <c:v>176</c:v>
                </c:pt>
                <c:pt idx="33">
                  <c:v>177</c:v>
                </c:pt>
                <c:pt idx="34">
                  <c:v>178</c:v>
                </c:pt>
                <c:pt idx="35">
                  <c:v>179</c:v>
                </c:pt>
                <c:pt idx="36">
                  <c:v>180</c:v>
                </c:pt>
                <c:pt idx="37">
                  <c:v>181</c:v>
                </c:pt>
                <c:pt idx="38">
                  <c:v>182</c:v>
                </c:pt>
                <c:pt idx="39">
                  <c:v>183</c:v>
                </c:pt>
                <c:pt idx="40">
                  <c:v>184</c:v>
                </c:pt>
                <c:pt idx="41">
                  <c:v>185</c:v>
                </c:pt>
                <c:pt idx="42">
                  <c:v>186</c:v>
                </c:pt>
                <c:pt idx="43">
                  <c:v>187</c:v>
                </c:pt>
                <c:pt idx="44">
                  <c:v>188</c:v>
                </c:pt>
                <c:pt idx="45">
                  <c:v>189</c:v>
                </c:pt>
                <c:pt idx="46">
                  <c:v>190</c:v>
                </c:pt>
                <c:pt idx="47">
                  <c:v>191</c:v>
                </c:pt>
                <c:pt idx="48">
                  <c:v>192</c:v>
                </c:pt>
                <c:pt idx="49">
                  <c:v>193</c:v>
                </c:pt>
                <c:pt idx="50">
                  <c:v>194</c:v>
                </c:pt>
                <c:pt idx="51">
                  <c:v>195</c:v>
                </c:pt>
                <c:pt idx="52">
                  <c:v>196</c:v>
                </c:pt>
                <c:pt idx="53">
                  <c:v>197</c:v>
                </c:pt>
                <c:pt idx="54">
                  <c:v>198</c:v>
                </c:pt>
                <c:pt idx="55">
                  <c:v>199</c:v>
                </c:pt>
                <c:pt idx="56">
                  <c:v>200</c:v>
                </c:pt>
                <c:pt idx="57">
                  <c:v>201</c:v>
                </c:pt>
                <c:pt idx="58">
                  <c:v>202</c:v>
                </c:pt>
                <c:pt idx="59">
                  <c:v>203</c:v>
                </c:pt>
                <c:pt idx="60">
                  <c:v>204</c:v>
                </c:pt>
                <c:pt idx="61">
                  <c:v>205</c:v>
                </c:pt>
                <c:pt idx="62">
                  <c:v>206</c:v>
                </c:pt>
                <c:pt idx="63">
                  <c:v>207</c:v>
                </c:pt>
                <c:pt idx="64">
                  <c:v>208</c:v>
                </c:pt>
                <c:pt idx="65">
                  <c:v>209</c:v>
                </c:pt>
                <c:pt idx="66">
                  <c:v>210</c:v>
                </c:pt>
                <c:pt idx="67">
                  <c:v>211</c:v>
                </c:pt>
                <c:pt idx="68">
                  <c:v>212</c:v>
                </c:pt>
                <c:pt idx="69">
                  <c:v>213</c:v>
                </c:pt>
                <c:pt idx="70">
                  <c:v>214</c:v>
                </c:pt>
                <c:pt idx="71">
                  <c:v>215</c:v>
                </c:pt>
                <c:pt idx="72">
                  <c:v>216</c:v>
                </c:pt>
                <c:pt idx="73">
                  <c:v>217</c:v>
                </c:pt>
                <c:pt idx="74">
                  <c:v>218</c:v>
                </c:pt>
                <c:pt idx="75">
                  <c:v>219</c:v>
                </c:pt>
                <c:pt idx="76">
                  <c:v>220</c:v>
                </c:pt>
                <c:pt idx="77">
                  <c:v>221</c:v>
                </c:pt>
                <c:pt idx="78">
                  <c:v>222</c:v>
                </c:pt>
                <c:pt idx="79">
                  <c:v>223</c:v>
                </c:pt>
                <c:pt idx="80">
                  <c:v>224</c:v>
                </c:pt>
                <c:pt idx="81">
                  <c:v>225</c:v>
                </c:pt>
                <c:pt idx="82">
                  <c:v>226</c:v>
                </c:pt>
                <c:pt idx="83">
                  <c:v>227</c:v>
                </c:pt>
                <c:pt idx="84">
                  <c:v>228</c:v>
                </c:pt>
                <c:pt idx="85">
                  <c:v>229</c:v>
                </c:pt>
                <c:pt idx="86">
                  <c:v>230</c:v>
                </c:pt>
                <c:pt idx="87">
                  <c:v>231</c:v>
                </c:pt>
                <c:pt idx="88">
                  <c:v>232</c:v>
                </c:pt>
                <c:pt idx="89">
                  <c:v>233</c:v>
                </c:pt>
                <c:pt idx="90">
                  <c:v>234</c:v>
                </c:pt>
                <c:pt idx="91">
                  <c:v>235</c:v>
                </c:pt>
                <c:pt idx="92">
                  <c:v>236</c:v>
                </c:pt>
                <c:pt idx="93">
                  <c:v>237</c:v>
                </c:pt>
                <c:pt idx="94">
                  <c:v>238</c:v>
                </c:pt>
                <c:pt idx="95">
                  <c:v>239</c:v>
                </c:pt>
                <c:pt idx="96">
                  <c:v>240</c:v>
                </c:pt>
                <c:pt idx="97">
                  <c:v>241</c:v>
                </c:pt>
                <c:pt idx="98">
                  <c:v>242</c:v>
                </c:pt>
                <c:pt idx="99">
                  <c:v>243</c:v>
                </c:pt>
                <c:pt idx="100">
                  <c:v>244</c:v>
                </c:pt>
                <c:pt idx="101">
                  <c:v>245</c:v>
                </c:pt>
                <c:pt idx="102">
                  <c:v>246</c:v>
                </c:pt>
                <c:pt idx="103">
                  <c:v>247</c:v>
                </c:pt>
                <c:pt idx="104">
                  <c:v>248</c:v>
                </c:pt>
                <c:pt idx="105">
                  <c:v>249</c:v>
                </c:pt>
                <c:pt idx="106">
                  <c:v>250</c:v>
                </c:pt>
                <c:pt idx="107">
                  <c:v>251</c:v>
                </c:pt>
                <c:pt idx="108">
                  <c:v>252</c:v>
                </c:pt>
                <c:pt idx="109">
                  <c:v>253</c:v>
                </c:pt>
                <c:pt idx="110">
                  <c:v>254</c:v>
                </c:pt>
                <c:pt idx="111">
                  <c:v>255</c:v>
                </c:pt>
                <c:pt idx="112">
                  <c:v>256</c:v>
                </c:pt>
                <c:pt idx="113">
                  <c:v>257</c:v>
                </c:pt>
                <c:pt idx="114">
                  <c:v>258</c:v>
                </c:pt>
                <c:pt idx="115">
                  <c:v>259</c:v>
                </c:pt>
                <c:pt idx="116">
                  <c:v>260</c:v>
                </c:pt>
                <c:pt idx="117">
                  <c:v>261</c:v>
                </c:pt>
                <c:pt idx="118">
                  <c:v>262</c:v>
                </c:pt>
                <c:pt idx="119">
                  <c:v>263</c:v>
                </c:pt>
                <c:pt idx="120">
                  <c:v>264</c:v>
                </c:pt>
                <c:pt idx="121">
                  <c:v>265</c:v>
                </c:pt>
                <c:pt idx="122">
                  <c:v>266</c:v>
                </c:pt>
                <c:pt idx="123">
                  <c:v>267</c:v>
                </c:pt>
                <c:pt idx="124">
                  <c:v>268</c:v>
                </c:pt>
                <c:pt idx="125">
                  <c:v>269</c:v>
                </c:pt>
                <c:pt idx="126">
                  <c:v>270</c:v>
                </c:pt>
                <c:pt idx="127">
                  <c:v>271</c:v>
                </c:pt>
                <c:pt idx="128">
                  <c:v>272</c:v>
                </c:pt>
                <c:pt idx="129">
                  <c:v>273</c:v>
                </c:pt>
                <c:pt idx="130">
                  <c:v>274</c:v>
                </c:pt>
                <c:pt idx="131">
                  <c:v>275</c:v>
                </c:pt>
                <c:pt idx="132">
                  <c:v>276</c:v>
                </c:pt>
                <c:pt idx="133">
                  <c:v>277</c:v>
                </c:pt>
                <c:pt idx="134">
                  <c:v>278</c:v>
                </c:pt>
                <c:pt idx="135">
                  <c:v>279</c:v>
                </c:pt>
                <c:pt idx="136">
                  <c:v>280</c:v>
                </c:pt>
                <c:pt idx="137">
                  <c:v>281</c:v>
                </c:pt>
                <c:pt idx="138">
                  <c:v>282</c:v>
                </c:pt>
                <c:pt idx="139">
                  <c:v>283</c:v>
                </c:pt>
                <c:pt idx="140">
                  <c:v>284</c:v>
                </c:pt>
                <c:pt idx="141">
                  <c:v>285</c:v>
                </c:pt>
                <c:pt idx="142">
                  <c:v>286</c:v>
                </c:pt>
                <c:pt idx="143">
                  <c:v>287</c:v>
                </c:pt>
                <c:pt idx="144">
                  <c:v>288</c:v>
                </c:pt>
                <c:pt idx="145">
                  <c:v>289</c:v>
                </c:pt>
                <c:pt idx="146">
                  <c:v>290</c:v>
                </c:pt>
                <c:pt idx="147">
                  <c:v>291</c:v>
                </c:pt>
                <c:pt idx="148">
                  <c:v>292</c:v>
                </c:pt>
                <c:pt idx="149">
                  <c:v>293</c:v>
                </c:pt>
                <c:pt idx="150">
                  <c:v>294</c:v>
                </c:pt>
                <c:pt idx="151">
                  <c:v>295</c:v>
                </c:pt>
                <c:pt idx="152">
                  <c:v>296</c:v>
                </c:pt>
                <c:pt idx="153">
                  <c:v>297</c:v>
                </c:pt>
                <c:pt idx="154">
                  <c:v>298</c:v>
                </c:pt>
                <c:pt idx="155">
                  <c:v>299</c:v>
                </c:pt>
              </c:numCache>
            </c:numRef>
          </c:xVal>
          <c:yVal>
            <c:numRef>
              <c:f>sapflow_2017_old!$C$3:$C$158</c:f>
              <c:numCache>
                <c:formatCode>General</c:formatCode>
                <c:ptCount val="156"/>
                <c:pt idx="0">
                  <c:v>22.831111907958984</c:v>
                </c:pt>
                <c:pt idx="1">
                  <c:v>46.422950744628906</c:v>
                </c:pt>
                <c:pt idx="2">
                  <c:v>60.779197692871094</c:v>
                </c:pt>
                <c:pt idx="3">
                  <c:v>61.394023895263672</c:v>
                </c:pt>
                <c:pt idx="4">
                  <c:v>62.600975036621094</c:v>
                </c:pt>
                <c:pt idx="5">
                  <c:v>57.647396087646484</c:v>
                </c:pt>
                <c:pt idx="6">
                  <c:v>39.10467529296875</c:v>
                </c:pt>
                <c:pt idx="7">
                  <c:v>57.147071838378906</c:v>
                </c:pt>
                <c:pt idx="8">
                  <c:v>69.410087585449219</c:v>
                </c:pt>
                <c:pt idx="9">
                  <c:v>84.022491455078125</c:v>
                </c:pt>
                <c:pt idx="10">
                  <c:v>71.8023681640625</c:v>
                </c:pt>
                <c:pt idx="11">
                  <c:v>42.528186798095703</c:v>
                </c:pt>
                <c:pt idx="12">
                  <c:v>61.229019165039063</c:v>
                </c:pt>
                <c:pt idx="13">
                  <c:v>63.627532958984375</c:v>
                </c:pt>
                <c:pt idx="14">
                  <c:v>32.089202880859375</c:v>
                </c:pt>
                <c:pt idx="15">
                  <c:v>61.465213775634766</c:v>
                </c:pt>
                <c:pt idx="16">
                  <c:v>68.300209045410156</c:v>
                </c:pt>
                <c:pt idx="17">
                  <c:v>30.482292175292969</c:v>
                </c:pt>
                <c:pt idx="18">
                  <c:v>62.311225891113281</c:v>
                </c:pt>
                <c:pt idx="19">
                  <c:v>66.664024353027344</c:v>
                </c:pt>
                <c:pt idx="20">
                  <c:v>59.673576354980469</c:v>
                </c:pt>
                <c:pt idx="21">
                  <c:v>58.971134185791016</c:v>
                </c:pt>
                <c:pt idx="22">
                  <c:v>59.660495758056641</c:v>
                </c:pt>
                <c:pt idx="23">
                  <c:v>18.623605728149414</c:v>
                </c:pt>
                <c:pt idx="24">
                  <c:v>15.706886291503906</c:v>
                </c:pt>
                <c:pt idx="25">
                  <c:v>62.150199890136719</c:v>
                </c:pt>
                <c:pt idx="26">
                  <c:v>56.135562896728516</c:v>
                </c:pt>
                <c:pt idx="27">
                  <c:v>60.283870697021484</c:v>
                </c:pt>
                <c:pt idx="28">
                  <c:v>49.144515991210938</c:v>
                </c:pt>
                <c:pt idx="29">
                  <c:v>56.082305908203125</c:v>
                </c:pt>
                <c:pt idx="30">
                  <c:v>31.785127639770508</c:v>
                </c:pt>
                <c:pt idx="31">
                  <c:v>46.512020111083984</c:v>
                </c:pt>
                <c:pt idx="32">
                  <c:v>37.852066040039063</c:v>
                </c:pt>
                <c:pt idx="33">
                  <c:v>41.749038696289063</c:v>
                </c:pt>
                <c:pt idx="34">
                  <c:v>44.952190399169922</c:v>
                </c:pt>
                <c:pt idx="35">
                  <c:v>45.686000823974609</c:v>
                </c:pt>
                <c:pt idx="36">
                  <c:v>27.956991195678711</c:v>
                </c:pt>
                <c:pt idx="37">
                  <c:v>35.505302429199219</c:v>
                </c:pt>
                <c:pt idx="38">
                  <c:v>33.709877014160156</c:v>
                </c:pt>
                <c:pt idx="39">
                  <c:v>19.430389404296875</c:v>
                </c:pt>
                <c:pt idx="40">
                  <c:v>33.185089111328125</c:v>
                </c:pt>
                <c:pt idx="41">
                  <c:v>32.730243682861328</c:v>
                </c:pt>
                <c:pt idx="42">
                  <c:v>38.038501739501953</c:v>
                </c:pt>
                <c:pt idx="43">
                  <c:v>28.611770629882813</c:v>
                </c:pt>
                <c:pt idx="44">
                  <c:v>15.562786102294922</c:v>
                </c:pt>
                <c:pt idx="45">
                  <c:v>48.211101531982422</c:v>
                </c:pt>
                <c:pt idx="46">
                  <c:v>40.145969390869141</c:v>
                </c:pt>
                <c:pt idx="47">
                  <c:v>40.042816162109375</c:v>
                </c:pt>
                <c:pt idx="48">
                  <c:v>18.163135528564453</c:v>
                </c:pt>
                <c:pt idx="49">
                  <c:v>65.05474853515625</c:v>
                </c:pt>
                <c:pt idx="51">
                  <c:v>64.711570739746094</c:v>
                </c:pt>
                <c:pt idx="52">
                  <c:v>27.449443817138672</c:v>
                </c:pt>
                <c:pt idx="53">
                  <c:v>79.403129577636719</c:v>
                </c:pt>
                <c:pt idx="54">
                  <c:v>71.257881164550781</c:v>
                </c:pt>
                <c:pt idx="55">
                  <c:v>66.572669982910156</c:v>
                </c:pt>
                <c:pt idx="56">
                  <c:v>71.495918273925781</c:v>
                </c:pt>
                <c:pt idx="57">
                  <c:v>69.221641540527344</c:v>
                </c:pt>
                <c:pt idx="58">
                  <c:v>32.330425262451172</c:v>
                </c:pt>
                <c:pt idx="59">
                  <c:v>60.778038024902344</c:v>
                </c:pt>
                <c:pt idx="60">
                  <c:v>43.432525634765625</c:v>
                </c:pt>
                <c:pt idx="61">
                  <c:v>0.51160091161727905</c:v>
                </c:pt>
                <c:pt idx="62">
                  <c:v>37.189495086669922</c:v>
                </c:pt>
                <c:pt idx="63">
                  <c:v>32.305511474609375</c:v>
                </c:pt>
                <c:pt idx="64">
                  <c:v>1.4433912038803101</c:v>
                </c:pt>
                <c:pt idx="65">
                  <c:v>27.280296325683594</c:v>
                </c:pt>
                <c:pt idx="66">
                  <c:v>73.516883850097656</c:v>
                </c:pt>
                <c:pt idx="67">
                  <c:v>72.068473815917969</c:v>
                </c:pt>
                <c:pt idx="68">
                  <c:v>77.277519226074219</c:v>
                </c:pt>
                <c:pt idx="69">
                  <c:v>79.718284606933594</c:v>
                </c:pt>
                <c:pt idx="70">
                  <c:v>63.957427978515625</c:v>
                </c:pt>
                <c:pt idx="71">
                  <c:v>58.336124420166016</c:v>
                </c:pt>
                <c:pt idx="72">
                  <c:v>22.452342987060547</c:v>
                </c:pt>
                <c:pt idx="73">
                  <c:v>70.996070861816406</c:v>
                </c:pt>
                <c:pt idx="74">
                  <c:v>7.3257369995117188</c:v>
                </c:pt>
                <c:pt idx="75">
                  <c:v>72.378494262695313</c:v>
                </c:pt>
                <c:pt idx="76">
                  <c:v>62.727882385253906</c:v>
                </c:pt>
                <c:pt idx="77">
                  <c:v>72.118324279785156</c:v>
                </c:pt>
                <c:pt idx="78">
                  <c:v>60.427940368652344</c:v>
                </c:pt>
                <c:pt idx="79">
                  <c:v>49.504444122314453</c:v>
                </c:pt>
                <c:pt idx="80">
                  <c:v>49.118644714355469</c:v>
                </c:pt>
                <c:pt idx="81">
                  <c:v>65.77484130859375</c:v>
                </c:pt>
                <c:pt idx="82">
                  <c:v>62.228668212890625</c:v>
                </c:pt>
                <c:pt idx="83">
                  <c:v>74.80010986328125</c:v>
                </c:pt>
                <c:pt idx="84">
                  <c:v>67.293800354003906</c:v>
                </c:pt>
                <c:pt idx="85">
                  <c:v>64.387039184570313</c:v>
                </c:pt>
                <c:pt idx="86">
                  <c:v>78.1595458984375</c:v>
                </c:pt>
                <c:pt idx="87">
                  <c:v>14.303329467773438</c:v>
                </c:pt>
                <c:pt idx="88">
                  <c:v>50.691646575927734</c:v>
                </c:pt>
                <c:pt idx="89">
                  <c:v>60.202053070068359</c:v>
                </c:pt>
                <c:pt idx="90">
                  <c:v>60.293743133544922</c:v>
                </c:pt>
                <c:pt idx="91">
                  <c:v>62.669643402099609</c:v>
                </c:pt>
                <c:pt idx="92">
                  <c:v>69.854301452636719</c:v>
                </c:pt>
                <c:pt idx="93">
                  <c:v>58.469005584716797</c:v>
                </c:pt>
                <c:pt idx="94">
                  <c:v>54.296428680419922</c:v>
                </c:pt>
                <c:pt idx="95">
                  <c:v>50.951675415039063</c:v>
                </c:pt>
                <c:pt idx="96">
                  <c:v>49.173385620117188</c:v>
                </c:pt>
                <c:pt idx="97">
                  <c:v>53.670284271240234</c:v>
                </c:pt>
                <c:pt idx="98">
                  <c:v>50.183109283447266</c:v>
                </c:pt>
                <c:pt idx="99">
                  <c:v>55.3331298828125</c:v>
                </c:pt>
                <c:pt idx="100">
                  <c:v>7.9890333116054535E-2</c:v>
                </c:pt>
                <c:pt idx="101">
                  <c:v>15.081379890441895</c:v>
                </c:pt>
                <c:pt idx="102">
                  <c:v>3.425154447555542</c:v>
                </c:pt>
                <c:pt idx="103">
                  <c:v>47.859676361083984</c:v>
                </c:pt>
                <c:pt idx="104">
                  <c:v>55.948768615722656</c:v>
                </c:pt>
                <c:pt idx="105">
                  <c:v>32.272075653076172</c:v>
                </c:pt>
                <c:pt idx="106">
                  <c:v>32.416309356689453</c:v>
                </c:pt>
                <c:pt idx="107">
                  <c:v>51.560714721679688</c:v>
                </c:pt>
                <c:pt idx="108">
                  <c:v>42.974773406982422</c:v>
                </c:pt>
                <c:pt idx="109">
                  <c:v>24.367233276367188</c:v>
                </c:pt>
                <c:pt idx="110">
                  <c:v>6.9421334266662598</c:v>
                </c:pt>
                <c:pt idx="111">
                  <c:v>8.9850788116455078</c:v>
                </c:pt>
                <c:pt idx="112">
                  <c:v>40.90716552734375</c:v>
                </c:pt>
                <c:pt idx="113">
                  <c:v>50.466148376464844</c:v>
                </c:pt>
                <c:pt idx="114">
                  <c:v>37.002849578857422</c:v>
                </c:pt>
                <c:pt idx="115">
                  <c:v>4.1582999229431152</c:v>
                </c:pt>
                <c:pt idx="116">
                  <c:v>1.3327754735946655</c:v>
                </c:pt>
                <c:pt idx="117">
                  <c:v>25.540353775024414</c:v>
                </c:pt>
                <c:pt idx="118">
                  <c:v>16.593870162963867</c:v>
                </c:pt>
                <c:pt idx="119">
                  <c:v>2.6040325164794922</c:v>
                </c:pt>
                <c:pt idx="120">
                  <c:v>7.8804664611816406</c:v>
                </c:pt>
                <c:pt idx="121">
                  <c:v>13.451581954956055</c:v>
                </c:pt>
                <c:pt idx="122">
                  <c:v>0.24781270325183868</c:v>
                </c:pt>
                <c:pt idx="123">
                  <c:v>2.1827051639556885</c:v>
                </c:pt>
                <c:pt idx="124">
                  <c:v>2.3318843841552734</c:v>
                </c:pt>
                <c:pt idx="125">
                  <c:v>21.628795623779297</c:v>
                </c:pt>
                <c:pt idx="126">
                  <c:v>43.488330841064453</c:v>
                </c:pt>
                <c:pt idx="127">
                  <c:v>41.937522888183594</c:v>
                </c:pt>
                <c:pt idx="128">
                  <c:v>39.530494689941406</c:v>
                </c:pt>
                <c:pt idx="129">
                  <c:v>43.80755615234375</c:v>
                </c:pt>
                <c:pt idx="130">
                  <c:v>46.434917449951172</c:v>
                </c:pt>
                <c:pt idx="131">
                  <c:v>46.389793395996094</c:v>
                </c:pt>
                <c:pt idx="132">
                  <c:v>3.7612991333007813</c:v>
                </c:pt>
                <c:pt idx="133">
                  <c:v>12.230345726013184</c:v>
                </c:pt>
                <c:pt idx="134">
                  <c:v>29.425796508789063</c:v>
                </c:pt>
                <c:pt idx="135">
                  <c:v>6.9809446334838867</c:v>
                </c:pt>
                <c:pt idx="136">
                  <c:v>3.0848512649536133</c:v>
                </c:pt>
                <c:pt idx="137">
                  <c:v>6.7423968315124512</c:v>
                </c:pt>
                <c:pt idx="138">
                  <c:v>16.949069976806641</c:v>
                </c:pt>
                <c:pt idx="139">
                  <c:v>7.2255330085754395</c:v>
                </c:pt>
                <c:pt idx="140">
                  <c:v>19.569192886352539</c:v>
                </c:pt>
                <c:pt idx="141">
                  <c:v>35.815628051757813</c:v>
                </c:pt>
                <c:pt idx="142">
                  <c:v>33.836387634277344</c:v>
                </c:pt>
                <c:pt idx="143">
                  <c:v>25.858060836791992</c:v>
                </c:pt>
                <c:pt idx="144">
                  <c:v>41.642654418945313</c:v>
                </c:pt>
                <c:pt idx="145">
                  <c:v>27.828390121459961</c:v>
                </c:pt>
                <c:pt idx="146">
                  <c:v>41.053367614746094</c:v>
                </c:pt>
                <c:pt idx="147">
                  <c:v>23.258878707885742</c:v>
                </c:pt>
                <c:pt idx="148">
                  <c:v>20.697368621826172</c:v>
                </c:pt>
                <c:pt idx="149">
                  <c:v>26.395071029663086</c:v>
                </c:pt>
                <c:pt idx="150">
                  <c:v>6.4653768539428711</c:v>
                </c:pt>
                <c:pt idx="151">
                  <c:v>3.0407016277313232</c:v>
                </c:pt>
                <c:pt idx="152">
                  <c:v>2.9538400173187256</c:v>
                </c:pt>
                <c:pt idx="153">
                  <c:v>6.6049046516418457</c:v>
                </c:pt>
                <c:pt idx="154">
                  <c:v>9.4585866928100586</c:v>
                </c:pt>
                <c:pt idx="155">
                  <c:v>17.756263732910156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393-40F6-AACD-A7E8A87AC390}"/>
            </c:ext>
          </c:extLst>
        </c:ser>
        <c:ser>
          <c:idx val="5"/>
          <c:order val="5"/>
          <c:tx>
            <c:strRef>
              <c:f>sapflow_2017_old!$I$2</c:f>
              <c:strCache>
                <c:ptCount val="1"/>
                <c:pt idx="0">
                  <c:v>661/147</c:v>
                </c:pt>
              </c:strCache>
            </c:strRef>
          </c:tx>
          <c:spPr>
            <a:ln w="127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sapflow_2017_old!$A$3:$A$158</c:f>
              <c:numCache>
                <c:formatCode>General</c:formatCode>
                <c:ptCount val="156"/>
                <c:pt idx="0">
                  <c:v>144</c:v>
                </c:pt>
                <c:pt idx="1">
                  <c:v>145</c:v>
                </c:pt>
                <c:pt idx="2">
                  <c:v>146</c:v>
                </c:pt>
                <c:pt idx="3">
                  <c:v>147</c:v>
                </c:pt>
                <c:pt idx="4">
                  <c:v>148</c:v>
                </c:pt>
                <c:pt idx="5">
                  <c:v>149</c:v>
                </c:pt>
                <c:pt idx="6">
                  <c:v>150</c:v>
                </c:pt>
                <c:pt idx="7">
                  <c:v>151</c:v>
                </c:pt>
                <c:pt idx="8">
                  <c:v>152</c:v>
                </c:pt>
                <c:pt idx="9">
                  <c:v>153</c:v>
                </c:pt>
                <c:pt idx="10">
                  <c:v>154</c:v>
                </c:pt>
                <c:pt idx="11">
                  <c:v>155</c:v>
                </c:pt>
                <c:pt idx="12">
                  <c:v>156</c:v>
                </c:pt>
                <c:pt idx="13">
                  <c:v>157</c:v>
                </c:pt>
                <c:pt idx="14">
                  <c:v>158</c:v>
                </c:pt>
                <c:pt idx="15">
                  <c:v>159</c:v>
                </c:pt>
                <c:pt idx="16">
                  <c:v>160</c:v>
                </c:pt>
                <c:pt idx="17">
                  <c:v>161</c:v>
                </c:pt>
                <c:pt idx="18">
                  <c:v>162</c:v>
                </c:pt>
                <c:pt idx="19">
                  <c:v>163</c:v>
                </c:pt>
                <c:pt idx="20">
                  <c:v>164</c:v>
                </c:pt>
                <c:pt idx="21">
                  <c:v>165</c:v>
                </c:pt>
                <c:pt idx="22">
                  <c:v>166</c:v>
                </c:pt>
                <c:pt idx="23">
                  <c:v>167</c:v>
                </c:pt>
                <c:pt idx="24">
                  <c:v>168</c:v>
                </c:pt>
                <c:pt idx="25">
                  <c:v>169</c:v>
                </c:pt>
                <c:pt idx="26">
                  <c:v>170</c:v>
                </c:pt>
                <c:pt idx="27">
                  <c:v>171</c:v>
                </c:pt>
                <c:pt idx="28">
                  <c:v>172</c:v>
                </c:pt>
                <c:pt idx="29">
                  <c:v>173</c:v>
                </c:pt>
                <c:pt idx="30">
                  <c:v>174</c:v>
                </c:pt>
                <c:pt idx="31">
                  <c:v>175</c:v>
                </c:pt>
                <c:pt idx="32">
                  <c:v>176</c:v>
                </c:pt>
                <c:pt idx="33">
                  <c:v>177</c:v>
                </c:pt>
                <c:pt idx="34">
                  <c:v>178</c:v>
                </c:pt>
                <c:pt idx="35">
                  <c:v>179</c:v>
                </c:pt>
                <c:pt idx="36">
                  <c:v>180</c:v>
                </c:pt>
                <c:pt idx="37">
                  <c:v>181</c:v>
                </c:pt>
                <c:pt idx="38">
                  <c:v>182</c:v>
                </c:pt>
                <c:pt idx="39">
                  <c:v>183</c:v>
                </c:pt>
                <c:pt idx="40">
                  <c:v>184</c:v>
                </c:pt>
                <c:pt idx="41">
                  <c:v>185</c:v>
                </c:pt>
                <c:pt idx="42">
                  <c:v>186</c:v>
                </c:pt>
                <c:pt idx="43">
                  <c:v>187</c:v>
                </c:pt>
                <c:pt idx="44">
                  <c:v>188</c:v>
                </c:pt>
                <c:pt idx="45">
                  <c:v>189</c:v>
                </c:pt>
                <c:pt idx="46">
                  <c:v>190</c:v>
                </c:pt>
                <c:pt idx="47">
                  <c:v>191</c:v>
                </c:pt>
                <c:pt idx="48">
                  <c:v>192</c:v>
                </c:pt>
                <c:pt idx="49">
                  <c:v>193</c:v>
                </c:pt>
                <c:pt idx="50">
                  <c:v>194</c:v>
                </c:pt>
                <c:pt idx="51">
                  <c:v>195</c:v>
                </c:pt>
                <c:pt idx="52">
                  <c:v>196</c:v>
                </c:pt>
                <c:pt idx="53">
                  <c:v>197</c:v>
                </c:pt>
                <c:pt idx="54">
                  <c:v>198</c:v>
                </c:pt>
                <c:pt idx="55">
                  <c:v>199</c:v>
                </c:pt>
                <c:pt idx="56">
                  <c:v>200</c:v>
                </c:pt>
                <c:pt idx="57">
                  <c:v>201</c:v>
                </c:pt>
                <c:pt idx="58">
                  <c:v>202</c:v>
                </c:pt>
                <c:pt idx="59">
                  <c:v>203</c:v>
                </c:pt>
                <c:pt idx="60">
                  <c:v>204</c:v>
                </c:pt>
                <c:pt idx="61">
                  <c:v>205</c:v>
                </c:pt>
                <c:pt idx="62">
                  <c:v>206</c:v>
                </c:pt>
                <c:pt idx="63">
                  <c:v>207</c:v>
                </c:pt>
                <c:pt idx="64">
                  <c:v>208</c:v>
                </c:pt>
                <c:pt idx="65">
                  <c:v>209</c:v>
                </c:pt>
                <c:pt idx="66">
                  <c:v>210</c:v>
                </c:pt>
                <c:pt idx="67">
                  <c:v>211</c:v>
                </c:pt>
                <c:pt idx="68">
                  <c:v>212</c:v>
                </c:pt>
                <c:pt idx="69">
                  <c:v>213</c:v>
                </c:pt>
                <c:pt idx="70">
                  <c:v>214</c:v>
                </c:pt>
                <c:pt idx="71">
                  <c:v>215</c:v>
                </c:pt>
                <c:pt idx="72">
                  <c:v>216</c:v>
                </c:pt>
                <c:pt idx="73">
                  <c:v>217</c:v>
                </c:pt>
                <c:pt idx="74">
                  <c:v>218</c:v>
                </c:pt>
                <c:pt idx="75">
                  <c:v>219</c:v>
                </c:pt>
                <c:pt idx="76">
                  <c:v>220</c:v>
                </c:pt>
                <c:pt idx="77">
                  <c:v>221</c:v>
                </c:pt>
                <c:pt idx="78">
                  <c:v>222</c:v>
                </c:pt>
                <c:pt idx="79">
                  <c:v>223</c:v>
                </c:pt>
                <c:pt idx="80">
                  <c:v>224</c:v>
                </c:pt>
                <c:pt idx="81">
                  <c:v>225</c:v>
                </c:pt>
                <c:pt idx="82">
                  <c:v>226</c:v>
                </c:pt>
                <c:pt idx="83">
                  <c:v>227</c:v>
                </c:pt>
                <c:pt idx="84">
                  <c:v>228</c:v>
                </c:pt>
                <c:pt idx="85">
                  <c:v>229</c:v>
                </c:pt>
                <c:pt idx="86">
                  <c:v>230</c:v>
                </c:pt>
                <c:pt idx="87">
                  <c:v>231</c:v>
                </c:pt>
                <c:pt idx="88">
                  <c:v>232</c:v>
                </c:pt>
                <c:pt idx="89">
                  <c:v>233</c:v>
                </c:pt>
                <c:pt idx="90">
                  <c:v>234</c:v>
                </c:pt>
                <c:pt idx="91">
                  <c:v>235</c:v>
                </c:pt>
                <c:pt idx="92">
                  <c:v>236</c:v>
                </c:pt>
                <c:pt idx="93">
                  <c:v>237</c:v>
                </c:pt>
                <c:pt idx="94">
                  <c:v>238</c:v>
                </c:pt>
                <c:pt idx="95">
                  <c:v>239</c:v>
                </c:pt>
                <c:pt idx="96">
                  <c:v>240</c:v>
                </c:pt>
                <c:pt idx="97">
                  <c:v>241</c:v>
                </c:pt>
                <c:pt idx="98">
                  <c:v>242</c:v>
                </c:pt>
                <c:pt idx="99">
                  <c:v>243</c:v>
                </c:pt>
                <c:pt idx="100">
                  <c:v>244</c:v>
                </c:pt>
                <c:pt idx="101">
                  <c:v>245</c:v>
                </c:pt>
                <c:pt idx="102">
                  <c:v>246</c:v>
                </c:pt>
                <c:pt idx="103">
                  <c:v>247</c:v>
                </c:pt>
                <c:pt idx="104">
                  <c:v>248</c:v>
                </c:pt>
                <c:pt idx="105">
                  <c:v>249</c:v>
                </c:pt>
                <c:pt idx="106">
                  <c:v>250</c:v>
                </c:pt>
                <c:pt idx="107">
                  <c:v>251</c:v>
                </c:pt>
                <c:pt idx="108">
                  <c:v>252</c:v>
                </c:pt>
                <c:pt idx="109">
                  <c:v>253</c:v>
                </c:pt>
                <c:pt idx="110">
                  <c:v>254</c:v>
                </c:pt>
                <c:pt idx="111">
                  <c:v>255</c:v>
                </c:pt>
                <c:pt idx="112">
                  <c:v>256</c:v>
                </c:pt>
                <c:pt idx="113">
                  <c:v>257</c:v>
                </c:pt>
                <c:pt idx="114">
                  <c:v>258</c:v>
                </c:pt>
                <c:pt idx="115">
                  <c:v>259</c:v>
                </c:pt>
                <c:pt idx="116">
                  <c:v>260</c:v>
                </c:pt>
                <c:pt idx="117">
                  <c:v>261</c:v>
                </c:pt>
                <c:pt idx="118">
                  <c:v>262</c:v>
                </c:pt>
                <c:pt idx="119">
                  <c:v>263</c:v>
                </c:pt>
                <c:pt idx="120">
                  <c:v>264</c:v>
                </c:pt>
                <c:pt idx="121">
                  <c:v>265</c:v>
                </c:pt>
                <c:pt idx="122">
                  <c:v>266</c:v>
                </c:pt>
                <c:pt idx="123">
                  <c:v>267</c:v>
                </c:pt>
                <c:pt idx="124">
                  <c:v>268</c:v>
                </c:pt>
                <c:pt idx="125">
                  <c:v>269</c:v>
                </c:pt>
                <c:pt idx="126">
                  <c:v>270</c:v>
                </c:pt>
                <c:pt idx="127">
                  <c:v>271</c:v>
                </c:pt>
                <c:pt idx="128">
                  <c:v>272</c:v>
                </c:pt>
                <c:pt idx="129">
                  <c:v>273</c:v>
                </c:pt>
                <c:pt idx="130">
                  <c:v>274</c:v>
                </c:pt>
                <c:pt idx="131">
                  <c:v>275</c:v>
                </c:pt>
                <c:pt idx="132">
                  <c:v>276</c:v>
                </c:pt>
                <c:pt idx="133">
                  <c:v>277</c:v>
                </c:pt>
                <c:pt idx="134">
                  <c:v>278</c:v>
                </c:pt>
                <c:pt idx="135">
                  <c:v>279</c:v>
                </c:pt>
                <c:pt idx="136">
                  <c:v>280</c:v>
                </c:pt>
                <c:pt idx="137">
                  <c:v>281</c:v>
                </c:pt>
                <c:pt idx="138">
                  <c:v>282</c:v>
                </c:pt>
                <c:pt idx="139">
                  <c:v>283</c:v>
                </c:pt>
                <c:pt idx="140">
                  <c:v>284</c:v>
                </c:pt>
                <c:pt idx="141">
                  <c:v>285</c:v>
                </c:pt>
                <c:pt idx="142">
                  <c:v>286</c:v>
                </c:pt>
                <c:pt idx="143">
                  <c:v>287</c:v>
                </c:pt>
                <c:pt idx="144">
                  <c:v>288</c:v>
                </c:pt>
                <c:pt idx="145">
                  <c:v>289</c:v>
                </c:pt>
                <c:pt idx="146">
                  <c:v>290</c:v>
                </c:pt>
                <c:pt idx="147">
                  <c:v>291</c:v>
                </c:pt>
                <c:pt idx="148">
                  <c:v>292</c:v>
                </c:pt>
                <c:pt idx="149">
                  <c:v>293</c:v>
                </c:pt>
                <c:pt idx="150">
                  <c:v>294</c:v>
                </c:pt>
                <c:pt idx="151">
                  <c:v>295</c:v>
                </c:pt>
                <c:pt idx="152">
                  <c:v>296</c:v>
                </c:pt>
                <c:pt idx="153">
                  <c:v>297</c:v>
                </c:pt>
                <c:pt idx="154">
                  <c:v>298</c:v>
                </c:pt>
                <c:pt idx="155">
                  <c:v>299</c:v>
                </c:pt>
              </c:numCache>
            </c:numRef>
          </c:xVal>
          <c:yVal>
            <c:numRef>
              <c:f>sapflow_2017_old!$I$3:$I$158</c:f>
              <c:numCache>
                <c:formatCode>General</c:formatCode>
                <c:ptCount val="156"/>
                <c:pt idx="0">
                  <c:v>12.324855804443359</c:v>
                </c:pt>
                <c:pt idx="1">
                  <c:v>27.584499359130859</c:v>
                </c:pt>
                <c:pt idx="2">
                  <c:v>34.567626953125</c:v>
                </c:pt>
                <c:pt idx="3">
                  <c:v>39.491809844970703</c:v>
                </c:pt>
                <c:pt idx="4">
                  <c:v>42.613185882568359</c:v>
                </c:pt>
                <c:pt idx="5">
                  <c:v>38.653404235839844</c:v>
                </c:pt>
                <c:pt idx="6">
                  <c:v>24.278621673583984</c:v>
                </c:pt>
                <c:pt idx="7">
                  <c:v>34.671005249023438</c:v>
                </c:pt>
                <c:pt idx="8">
                  <c:v>40.00537109375</c:v>
                </c:pt>
                <c:pt idx="9">
                  <c:v>48.093975067138672</c:v>
                </c:pt>
                <c:pt idx="10">
                  <c:v>47.498401641845703</c:v>
                </c:pt>
                <c:pt idx="11">
                  <c:v>28.132820129394531</c:v>
                </c:pt>
                <c:pt idx="12">
                  <c:v>40.715702056884766</c:v>
                </c:pt>
                <c:pt idx="13">
                  <c:v>41.277362823486328</c:v>
                </c:pt>
                <c:pt idx="14">
                  <c:v>19.485620498657227</c:v>
                </c:pt>
                <c:pt idx="15">
                  <c:v>38.383434295654297</c:v>
                </c:pt>
                <c:pt idx="16">
                  <c:v>44.626827239990234</c:v>
                </c:pt>
                <c:pt idx="17">
                  <c:v>18.115301132202148</c:v>
                </c:pt>
                <c:pt idx="18">
                  <c:v>42.068565368652344</c:v>
                </c:pt>
                <c:pt idx="19">
                  <c:v>44.583900451660156</c:v>
                </c:pt>
                <c:pt idx="20">
                  <c:v>38.358955383300781</c:v>
                </c:pt>
                <c:pt idx="21">
                  <c:v>34.457733154296875</c:v>
                </c:pt>
                <c:pt idx="22">
                  <c:v>36.967582702636719</c:v>
                </c:pt>
                <c:pt idx="23">
                  <c:v>11.14676570892334</c:v>
                </c:pt>
                <c:pt idx="24">
                  <c:v>9.1085977554321289</c:v>
                </c:pt>
                <c:pt idx="25">
                  <c:v>42.050128936767578</c:v>
                </c:pt>
                <c:pt idx="26">
                  <c:v>39.577136993408203</c:v>
                </c:pt>
                <c:pt idx="27">
                  <c:v>43.735706329345703</c:v>
                </c:pt>
                <c:pt idx="28">
                  <c:v>36.03021240234375</c:v>
                </c:pt>
                <c:pt idx="29">
                  <c:v>37.07891845703125</c:v>
                </c:pt>
                <c:pt idx="30">
                  <c:v>19.965621948242188</c:v>
                </c:pt>
                <c:pt idx="31">
                  <c:v>30.734834671020508</c:v>
                </c:pt>
                <c:pt idx="32">
                  <c:v>25.525495529174805</c:v>
                </c:pt>
                <c:pt idx="33">
                  <c:v>28.141441345214844</c:v>
                </c:pt>
                <c:pt idx="34">
                  <c:v>38.013626098632813</c:v>
                </c:pt>
                <c:pt idx="35">
                  <c:v>39.741722106933594</c:v>
                </c:pt>
                <c:pt idx="36">
                  <c:v>25.21245002746582</c:v>
                </c:pt>
                <c:pt idx="37">
                  <c:v>23.293092727661133</c:v>
                </c:pt>
                <c:pt idx="38">
                  <c:v>19.080350875854492</c:v>
                </c:pt>
                <c:pt idx="39">
                  <c:v>12.204352378845215</c:v>
                </c:pt>
                <c:pt idx="40">
                  <c:v>20.510807037353516</c:v>
                </c:pt>
                <c:pt idx="41">
                  <c:v>19.325031280517578</c:v>
                </c:pt>
                <c:pt idx="42">
                  <c:v>26.422239303588867</c:v>
                </c:pt>
                <c:pt idx="43">
                  <c:v>20.696720123291016</c:v>
                </c:pt>
                <c:pt idx="44">
                  <c:v>9.650792121887207</c:v>
                </c:pt>
                <c:pt idx="45">
                  <c:v>38.139873504638672</c:v>
                </c:pt>
                <c:pt idx="46">
                  <c:v>34.461799621582031</c:v>
                </c:pt>
                <c:pt idx="47">
                  <c:v>29.657342910766602</c:v>
                </c:pt>
                <c:pt idx="48">
                  <c:v>10.197452545166016</c:v>
                </c:pt>
                <c:pt idx="49">
                  <c:v>42.935623168945313</c:v>
                </c:pt>
                <c:pt idx="51">
                  <c:v>43.306262969970703</c:v>
                </c:pt>
                <c:pt idx="52">
                  <c:v>13.301546096801758</c:v>
                </c:pt>
                <c:pt idx="53">
                  <c:v>52.437732696533203</c:v>
                </c:pt>
                <c:pt idx="54">
                  <c:v>47.192615509033203</c:v>
                </c:pt>
                <c:pt idx="55">
                  <c:v>43.995281219482422</c:v>
                </c:pt>
                <c:pt idx="56">
                  <c:v>49.982608795166016</c:v>
                </c:pt>
                <c:pt idx="57">
                  <c:v>47.341331481933594</c:v>
                </c:pt>
                <c:pt idx="58">
                  <c:v>23.682891845703125</c:v>
                </c:pt>
                <c:pt idx="59">
                  <c:v>50.062721252441406</c:v>
                </c:pt>
                <c:pt idx="60">
                  <c:v>24.766437530517578</c:v>
                </c:pt>
                <c:pt idx="61">
                  <c:v>6.4184464514255524E-2</c:v>
                </c:pt>
                <c:pt idx="62">
                  <c:v>23.836555480957031</c:v>
                </c:pt>
                <c:pt idx="63">
                  <c:v>17.308273315429688</c:v>
                </c:pt>
                <c:pt idx="64">
                  <c:v>0.52508127689361572</c:v>
                </c:pt>
                <c:pt idx="65">
                  <c:v>16.461030960083008</c:v>
                </c:pt>
                <c:pt idx="66">
                  <c:v>55.805923461914063</c:v>
                </c:pt>
                <c:pt idx="67">
                  <c:v>57.596549987792969</c:v>
                </c:pt>
                <c:pt idx="68">
                  <c:v>62.110176086425781</c:v>
                </c:pt>
                <c:pt idx="69">
                  <c:v>62.458984375</c:v>
                </c:pt>
                <c:pt idx="70">
                  <c:v>44.826679229736328</c:v>
                </c:pt>
                <c:pt idx="71">
                  <c:v>38.108283996582031</c:v>
                </c:pt>
                <c:pt idx="72">
                  <c:v>10.269685745239258</c:v>
                </c:pt>
                <c:pt idx="73">
                  <c:v>48.642601013183594</c:v>
                </c:pt>
                <c:pt idx="74">
                  <c:v>1.8400737047195435</c:v>
                </c:pt>
                <c:pt idx="75">
                  <c:v>55.230548858642578</c:v>
                </c:pt>
                <c:pt idx="76">
                  <c:v>45.053901672363281</c:v>
                </c:pt>
                <c:pt idx="77">
                  <c:v>53.461612701416016</c:v>
                </c:pt>
                <c:pt idx="101">
                  <c:v>7.177278995513916</c:v>
                </c:pt>
                <c:pt idx="102">
                  <c:v>4.4540185928344727</c:v>
                </c:pt>
                <c:pt idx="103">
                  <c:v>32.524890899658203</c:v>
                </c:pt>
                <c:pt idx="104">
                  <c:v>40.119819641113281</c:v>
                </c:pt>
                <c:pt idx="105">
                  <c:v>15.711115837097168</c:v>
                </c:pt>
                <c:pt idx="106">
                  <c:v>18.254985809326172</c:v>
                </c:pt>
                <c:pt idx="107">
                  <c:v>33.384727478027344</c:v>
                </c:pt>
                <c:pt idx="108">
                  <c:v>29.482694625854492</c:v>
                </c:pt>
                <c:pt idx="109">
                  <c:v>11.624734878540039</c:v>
                </c:pt>
                <c:pt idx="110">
                  <c:v>4.5608925819396973</c:v>
                </c:pt>
                <c:pt idx="111">
                  <c:v>5.0451359748840332</c:v>
                </c:pt>
                <c:pt idx="112">
                  <c:v>25.762771606445313</c:v>
                </c:pt>
                <c:pt idx="113">
                  <c:v>34.698749542236328</c:v>
                </c:pt>
                <c:pt idx="114">
                  <c:v>26.813432693481445</c:v>
                </c:pt>
                <c:pt idx="115">
                  <c:v>4.8289785385131836</c:v>
                </c:pt>
                <c:pt idx="116">
                  <c:v>0.70928335189819336</c:v>
                </c:pt>
                <c:pt idx="117">
                  <c:v>14.358924865722656</c:v>
                </c:pt>
                <c:pt idx="118">
                  <c:v>11.793594360351563</c:v>
                </c:pt>
                <c:pt idx="119">
                  <c:v>4.4370112419128418</c:v>
                </c:pt>
                <c:pt idx="120">
                  <c:v>5.5717692375183105</c:v>
                </c:pt>
                <c:pt idx="121">
                  <c:v>8.5536355972290039</c:v>
                </c:pt>
                <c:pt idx="122">
                  <c:v>1.5255532264709473</c:v>
                </c:pt>
                <c:pt idx="123">
                  <c:v>2.089564323425293</c:v>
                </c:pt>
                <c:pt idx="124">
                  <c:v>4.6282143592834473</c:v>
                </c:pt>
                <c:pt idx="125">
                  <c:v>17.781293869018555</c:v>
                </c:pt>
                <c:pt idx="126">
                  <c:v>31.224246978759766</c:v>
                </c:pt>
                <c:pt idx="127">
                  <c:v>32.015720367431641</c:v>
                </c:pt>
                <c:pt idx="128">
                  <c:v>31.48005485534668</c:v>
                </c:pt>
                <c:pt idx="129">
                  <c:v>35.603538513183594</c:v>
                </c:pt>
                <c:pt idx="130">
                  <c:v>35.306034088134766</c:v>
                </c:pt>
                <c:pt idx="131">
                  <c:v>31.730630874633789</c:v>
                </c:pt>
                <c:pt idx="132">
                  <c:v>2.0198040008544922</c:v>
                </c:pt>
                <c:pt idx="133">
                  <c:v>6.9740142822265625</c:v>
                </c:pt>
                <c:pt idx="134">
                  <c:v>19.337028503417969</c:v>
                </c:pt>
                <c:pt idx="135">
                  <c:v>3.5288403034210205</c:v>
                </c:pt>
                <c:pt idx="136">
                  <c:v>2.2796010971069336</c:v>
                </c:pt>
                <c:pt idx="137">
                  <c:v>4.5382909774780273</c:v>
                </c:pt>
                <c:pt idx="138">
                  <c:v>7.403559684753418</c:v>
                </c:pt>
                <c:pt idx="139">
                  <c:v>2.396033763885498</c:v>
                </c:pt>
                <c:pt idx="140">
                  <c:v>10.175232887268066</c:v>
                </c:pt>
                <c:pt idx="141">
                  <c:v>21.119209289550781</c:v>
                </c:pt>
                <c:pt idx="142">
                  <c:v>22.333642959594727</c:v>
                </c:pt>
                <c:pt idx="143">
                  <c:v>13.395697593688965</c:v>
                </c:pt>
                <c:pt idx="144">
                  <c:v>22.606918334960938</c:v>
                </c:pt>
                <c:pt idx="145">
                  <c:v>12.13965892791748</c:v>
                </c:pt>
                <c:pt idx="146">
                  <c:v>21.620105743408203</c:v>
                </c:pt>
                <c:pt idx="147">
                  <c:v>12.293727874755859</c:v>
                </c:pt>
                <c:pt idx="148">
                  <c:v>7.4214024543762207</c:v>
                </c:pt>
                <c:pt idx="149">
                  <c:v>10.520934104919434</c:v>
                </c:pt>
                <c:pt idx="150">
                  <c:v>1.8277324438095093</c:v>
                </c:pt>
                <c:pt idx="151">
                  <c:v>3.8392102718353271</c:v>
                </c:pt>
                <c:pt idx="152">
                  <c:v>2.3019554615020752</c:v>
                </c:pt>
                <c:pt idx="153">
                  <c:v>3.8952279090881348</c:v>
                </c:pt>
                <c:pt idx="154">
                  <c:v>1.118788480758667</c:v>
                </c:pt>
                <c:pt idx="155">
                  <c:v>6.5296006202697754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393-40F6-AACD-A7E8A87AC3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1698712"/>
        <c:axId val="731699040"/>
      </c:scatterChart>
      <c:valAx>
        <c:axId val="731698712"/>
        <c:scaling>
          <c:orientation val="minMax"/>
          <c:max val="310"/>
          <c:min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smtClean="0"/>
                  <a:t>měsíc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3951555887729643"/>
              <c:y val="0.926159409960738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405]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699040"/>
        <c:crosses val="autoZero"/>
        <c:crossBetween val="midCat"/>
        <c:majorUnit val="30"/>
      </c:valAx>
      <c:valAx>
        <c:axId val="73169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transpirační proud (kg.den-1)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4.7692740477707678E-3"/>
              <c:y val="0.179948837135152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6987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625885440695678"/>
          <c:y val="3.3544127411335466E-2"/>
          <c:w val="0.24587281925335064"/>
          <c:h val="0.331155997610593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92733732326055"/>
          <c:y val="4.3449006375452175E-2"/>
          <c:w val="0.76235342484245661"/>
          <c:h val="0.80899014258717672"/>
        </c:manualLayout>
      </c:layout>
      <c:scatterChart>
        <c:scatterStyle val="lineMarker"/>
        <c:varyColors val="0"/>
        <c:ser>
          <c:idx val="2"/>
          <c:order val="0"/>
          <c:tx>
            <c:strRef>
              <c:f>sapflow_db!$E$2</c:f>
              <c:strCache>
                <c:ptCount val="1"/>
                <c:pt idx="0">
                  <c:v>DB 41/168</c:v>
                </c:pt>
              </c:strCache>
            </c:strRef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sapflow_db!$A$3:$A$200</c:f>
              <c:numCache>
                <c:formatCode>General</c:formatCode>
                <c:ptCount val="198"/>
                <c:pt idx="0">
                  <c:v>144</c:v>
                </c:pt>
                <c:pt idx="1">
                  <c:v>145</c:v>
                </c:pt>
                <c:pt idx="2">
                  <c:v>146</c:v>
                </c:pt>
                <c:pt idx="3">
                  <c:v>147</c:v>
                </c:pt>
                <c:pt idx="4">
                  <c:v>148</c:v>
                </c:pt>
                <c:pt idx="5">
                  <c:v>149</c:v>
                </c:pt>
                <c:pt idx="6">
                  <c:v>150</c:v>
                </c:pt>
                <c:pt idx="7">
                  <c:v>151</c:v>
                </c:pt>
                <c:pt idx="8">
                  <c:v>152</c:v>
                </c:pt>
                <c:pt idx="9">
                  <c:v>153</c:v>
                </c:pt>
                <c:pt idx="10">
                  <c:v>154</c:v>
                </c:pt>
                <c:pt idx="11">
                  <c:v>155</c:v>
                </c:pt>
                <c:pt idx="12">
                  <c:v>156</c:v>
                </c:pt>
                <c:pt idx="13">
                  <c:v>157</c:v>
                </c:pt>
                <c:pt idx="14">
                  <c:v>158</c:v>
                </c:pt>
                <c:pt idx="15">
                  <c:v>159</c:v>
                </c:pt>
                <c:pt idx="16">
                  <c:v>160</c:v>
                </c:pt>
                <c:pt idx="17">
                  <c:v>161</c:v>
                </c:pt>
                <c:pt idx="18">
                  <c:v>162</c:v>
                </c:pt>
                <c:pt idx="19">
                  <c:v>163</c:v>
                </c:pt>
                <c:pt idx="20">
                  <c:v>164</c:v>
                </c:pt>
                <c:pt idx="21">
                  <c:v>165</c:v>
                </c:pt>
                <c:pt idx="22">
                  <c:v>166</c:v>
                </c:pt>
                <c:pt idx="23">
                  <c:v>167</c:v>
                </c:pt>
                <c:pt idx="24">
                  <c:v>168</c:v>
                </c:pt>
                <c:pt idx="25">
                  <c:v>169</c:v>
                </c:pt>
                <c:pt idx="26">
                  <c:v>170</c:v>
                </c:pt>
                <c:pt idx="27">
                  <c:v>171</c:v>
                </c:pt>
                <c:pt idx="28">
                  <c:v>172</c:v>
                </c:pt>
                <c:pt idx="29">
                  <c:v>173</c:v>
                </c:pt>
                <c:pt idx="30">
                  <c:v>174</c:v>
                </c:pt>
                <c:pt idx="31">
                  <c:v>175</c:v>
                </c:pt>
                <c:pt idx="32">
                  <c:v>176</c:v>
                </c:pt>
                <c:pt idx="33">
                  <c:v>177</c:v>
                </c:pt>
                <c:pt idx="34">
                  <c:v>178</c:v>
                </c:pt>
                <c:pt idx="35">
                  <c:v>179</c:v>
                </c:pt>
                <c:pt idx="36">
                  <c:v>180</c:v>
                </c:pt>
                <c:pt idx="37">
                  <c:v>181</c:v>
                </c:pt>
                <c:pt idx="38">
                  <c:v>182</c:v>
                </c:pt>
                <c:pt idx="39">
                  <c:v>183</c:v>
                </c:pt>
                <c:pt idx="40">
                  <c:v>184</c:v>
                </c:pt>
                <c:pt idx="41">
                  <c:v>185</c:v>
                </c:pt>
                <c:pt idx="42">
                  <c:v>186</c:v>
                </c:pt>
                <c:pt idx="43">
                  <c:v>187</c:v>
                </c:pt>
                <c:pt idx="44">
                  <c:v>188</c:v>
                </c:pt>
                <c:pt idx="45">
                  <c:v>189</c:v>
                </c:pt>
                <c:pt idx="46">
                  <c:v>190</c:v>
                </c:pt>
                <c:pt idx="47">
                  <c:v>191</c:v>
                </c:pt>
                <c:pt idx="48">
                  <c:v>192</c:v>
                </c:pt>
                <c:pt idx="49">
                  <c:v>193</c:v>
                </c:pt>
                <c:pt idx="50">
                  <c:v>194</c:v>
                </c:pt>
                <c:pt idx="51">
                  <c:v>195</c:v>
                </c:pt>
                <c:pt idx="52">
                  <c:v>196</c:v>
                </c:pt>
                <c:pt idx="53">
                  <c:v>197</c:v>
                </c:pt>
                <c:pt idx="54">
                  <c:v>198</c:v>
                </c:pt>
                <c:pt idx="55">
                  <c:v>199</c:v>
                </c:pt>
                <c:pt idx="56">
                  <c:v>200</c:v>
                </c:pt>
                <c:pt idx="57">
                  <c:v>201</c:v>
                </c:pt>
                <c:pt idx="58">
                  <c:v>202</c:v>
                </c:pt>
                <c:pt idx="59">
                  <c:v>203</c:v>
                </c:pt>
                <c:pt idx="60">
                  <c:v>204</c:v>
                </c:pt>
                <c:pt idx="61">
                  <c:v>205</c:v>
                </c:pt>
                <c:pt idx="62">
                  <c:v>206</c:v>
                </c:pt>
                <c:pt idx="63">
                  <c:v>207</c:v>
                </c:pt>
                <c:pt idx="64">
                  <c:v>208</c:v>
                </c:pt>
                <c:pt idx="65">
                  <c:v>209</c:v>
                </c:pt>
                <c:pt idx="66">
                  <c:v>210</c:v>
                </c:pt>
                <c:pt idx="67">
                  <c:v>211</c:v>
                </c:pt>
                <c:pt idx="68">
                  <c:v>212</c:v>
                </c:pt>
                <c:pt idx="69">
                  <c:v>213</c:v>
                </c:pt>
                <c:pt idx="70">
                  <c:v>214</c:v>
                </c:pt>
                <c:pt idx="71">
                  <c:v>215</c:v>
                </c:pt>
                <c:pt idx="72">
                  <c:v>216</c:v>
                </c:pt>
                <c:pt idx="73">
                  <c:v>217</c:v>
                </c:pt>
                <c:pt idx="74">
                  <c:v>218</c:v>
                </c:pt>
                <c:pt idx="75">
                  <c:v>219</c:v>
                </c:pt>
                <c:pt idx="76">
                  <c:v>220</c:v>
                </c:pt>
                <c:pt idx="77">
                  <c:v>221</c:v>
                </c:pt>
                <c:pt idx="78">
                  <c:v>222</c:v>
                </c:pt>
                <c:pt idx="79">
                  <c:v>223</c:v>
                </c:pt>
                <c:pt idx="80">
                  <c:v>224</c:v>
                </c:pt>
                <c:pt idx="81">
                  <c:v>225</c:v>
                </c:pt>
                <c:pt idx="82">
                  <c:v>226</c:v>
                </c:pt>
                <c:pt idx="83">
                  <c:v>227</c:v>
                </c:pt>
                <c:pt idx="84">
                  <c:v>228</c:v>
                </c:pt>
                <c:pt idx="85">
                  <c:v>229</c:v>
                </c:pt>
                <c:pt idx="86">
                  <c:v>230</c:v>
                </c:pt>
                <c:pt idx="87">
                  <c:v>231</c:v>
                </c:pt>
                <c:pt idx="88">
                  <c:v>232</c:v>
                </c:pt>
                <c:pt idx="89">
                  <c:v>233</c:v>
                </c:pt>
                <c:pt idx="90">
                  <c:v>234</c:v>
                </c:pt>
                <c:pt idx="91">
                  <c:v>235</c:v>
                </c:pt>
                <c:pt idx="92">
                  <c:v>236</c:v>
                </c:pt>
                <c:pt idx="93">
                  <c:v>237</c:v>
                </c:pt>
                <c:pt idx="94">
                  <c:v>238</c:v>
                </c:pt>
                <c:pt idx="95">
                  <c:v>239</c:v>
                </c:pt>
                <c:pt idx="96">
                  <c:v>240</c:v>
                </c:pt>
                <c:pt idx="97">
                  <c:v>241</c:v>
                </c:pt>
                <c:pt idx="98">
                  <c:v>242</c:v>
                </c:pt>
                <c:pt idx="99">
                  <c:v>243</c:v>
                </c:pt>
                <c:pt idx="100">
                  <c:v>244</c:v>
                </c:pt>
                <c:pt idx="101">
                  <c:v>245</c:v>
                </c:pt>
                <c:pt idx="102">
                  <c:v>246</c:v>
                </c:pt>
                <c:pt idx="103">
                  <c:v>247</c:v>
                </c:pt>
                <c:pt idx="104">
                  <c:v>248</c:v>
                </c:pt>
                <c:pt idx="105">
                  <c:v>249</c:v>
                </c:pt>
                <c:pt idx="106">
                  <c:v>250</c:v>
                </c:pt>
                <c:pt idx="107">
                  <c:v>251</c:v>
                </c:pt>
                <c:pt idx="108">
                  <c:v>252</c:v>
                </c:pt>
                <c:pt idx="109">
                  <c:v>253</c:v>
                </c:pt>
                <c:pt idx="110">
                  <c:v>254</c:v>
                </c:pt>
                <c:pt idx="111">
                  <c:v>255</c:v>
                </c:pt>
                <c:pt idx="112">
                  <c:v>256</c:v>
                </c:pt>
                <c:pt idx="113">
                  <c:v>257</c:v>
                </c:pt>
                <c:pt idx="114">
                  <c:v>258</c:v>
                </c:pt>
                <c:pt idx="115">
                  <c:v>259</c:v>
                </c:pt>
                <c:pt idx="116">
                  <c:v>260</c:v>
                </c:pt>
                <c:pt idx="117">
                  <c:v>261</c:v>
                </c:pt>
                <c:pt idx="118">
                  <c:v>262</c:v>
                </c:pt>
                <c:pt idx="119">
                  <c:v>263</c:v>
                </c:pt>
                <c:pt idx="120">
                  <c:v>264</c:v>
                </c:pt>
                <c:pt idx="121">
                  <c:v>265</c:v>
                </c:pt>
                <c:pt idx="122">
                  <c:v>266</c:v>
                </c:pt>
                <c:pt idx="123">
                  <c:v>267</c:v>
                </c:pt>
                <c:pt idx="124">
                  <c:v>268</c:v>
                </c:pt>
                <c:pt idx="125">
                  <c:v>269</c:v>
                </c:pt>
                <c:pt idx="126">
                  <c:v>270</c:v>
                </c:pt>
                <c:pt idx="127">
                  <c:v>271</c:v>
                </c:pt>
                <c:pt idx="128">
                  <c:v>272</c:v>
                </c:pt>
                <c:pt idx="129">
                  <c:v>273</c:v>
                </c:pt>
                <c:pt idx="130">
                  <c:v>274</c:v>
                </c:pt>
                <c:pt idx="131">
                  <c:v>275</c:v>
                </c:pt>
                <c:pt idx="132">
                  <c:v>276</c:v>
                </c:pt>
                <c:pt idx="133">
                  <c:v>277</c:v>
                </c:pt>
                <c:pt idx="134">
                  <c:v>278</c:v>
                </c:pt>
                <c:pt idx="135">
                  <c:v>279</c:v>
                </c:pt>
                <c:pt idx="136">
                  <c:v>280</c:v>
                </c:pt>
                <c:pt idx="137">
                  <c:v>281</c:v>
                </c:pt>
                <c:pt idx="138">
                  <c:v>282</c:v>
                </c:pt>
                <c:pt idx="139">
                  <c:v>283</c:v>
                </c:pt>
                <c:pt idx="140">
                  <c:v>284</c:v>
                </c:pt>
                <c:pt idx="141">
                  <c:v>285</c:v>
                </c:pt>
                <c:pt idx="142">
                  <c:v>286</c:v>
                </c:pt>
                <c:pt idx="143">
                  <c:v>287</c:v>
                </c:pt>
                <c:pt idx="144">
                  <c:v>288</c:v>
                </c:pt>
                <c:pt idx="145">
                  <c:v>289</c:v>
                </c:pt>
                <c:pt idx="146">
                  <c:v>290</c:v>
                </c:pt>
                <c:pt idx="147">
                  <c:v>291</c:v>
                </c:pt>
                <c:pt idx="148">
                  <c:v>292</c:v>
                </c:pt>
                <c:pt idx="149">
                  <c:v>293</c:v>
                </c:pt>
                <c:pt idx="150">
                  <c:v>294</c:v>
                </c:pt>
                <c:pt idx="151">
                  <c:v>295</c:v>
                </c:pt>
                <c:pt idx="152">
                  <c:v>296</c:v>
                </c:pt>
                <c:pt idx="153">
                  <c:v>297</c:v>
                </c:pt>
                <c:pt idx="154">
                  <c:v>298</c:v>
                </c:pt>
                <c:pt idx="155">
                  <c:v>299</c:v>
                </c:pt>
                <c:pt idx="156">
                  <c:v>300</c:v>
                </c:pt>
                <c:pt idx="157">
                  <c:v>301</c:v>
                </c:pt>
                <c:pt idx="158">
                  <c:v>302</c:v>
                </c:pt>
                <c:pt idx="159">
                  <c:v>303</c:v>
                </c:pt>
                <c:pt idx="160">
                  <c:v>304</c:v>
                </c:pt>
                <c:pt idx="161">
                  <c:v>305</c:v>
                </c:pt>
                <c:pt idx="162">
                  <c:v>306</c:v>
                </c:pt>
                <c:pt idx="163">
                  <c:v>307</c:v>
                </c:pt>
                <c:pt idx="164">
                  <c:v>308</c:v>
                </c:pt>
                <c:pt idx="165">
                  <c:v>309</c:v>
                </c:pt>
                <c:pt idx="166">
                  <c:v>310</c:v>
                </c:pt>
                <c:pt idx="167">
                  <c:v>311</c:v>
                </c:pt>
                <c:pt idx="168">
                  <c:v>312</c:v>
                </c:pt>
                <c:pt idx="169">
                  <c:v>313</c:v>
                </c:pt>
                <c:pt idx="170">
                  <c:v>314</c:v>
                </c:pt>
                <c:pt idx="171">
                  <c:v>315</c:v>
                </c:pt>
                <c:pt idx="172">
                  <c:v>316</c:v>
                </c:pt>
                <c:pt idx="173">
                  <c:v>317</c:v>
                </c:pt>
                <c:pt idx="174">
                  <c:v>318</c:v>
                </c:pt>
              </c:numCache>
            </c:numRef>
          </c:xVal>
          <c:yVal>
            <c:numRef>
              <c:f>sapflow_db!$E$3:$E$200</c:f>
              <c:numCache>
                <c:formatCode>General</c:formatCode>
                <c:ptCount val="198"/>
                <c:pt idx="0">
                  <c:v>37.785068511962891</c:v>
                </c:pt>
                <c:pt idx="1">
                  <c:v>21.640604019165039</c:v>
                </c:pt>
                <c:pt idx="2">
                  <c:v>49.805595397949219</c:v>
                </c:pt>
                <c:pt idx="3">
                  <c:v>47.072601318359375</c:v>
                </c:pt>
                <c:pt idx="4">
                  <c:v>48.183326721191406</c:v>
                </c:pt>
                <c:pt idx="5">
                  <c:v>47.523647308349609</c:v>
                </c:pt>
                <c:pt idx="6">
                  <c:v>43.999481201171875</c:v>
                </c:pt>
                <c:pt idx="7">
                  <c:v>31.282369613647461</c:v>
                </c:pt>
                <c:pt idx="8">
                  <c:v>50.820301055908203</c:v>
                </c:pt>
                <c:pt idx="9">
                  <c:v>45.481914520263672</c:v>
                </c:pt>
                <c:pt idx="10">
                  <c:v>49.71612548828125</c:v>
                </c:pt>
                <c:pt idx="11">
                  <c:v>31.986902236938477</c:v>
                </c:pt>
                <c:pt idx="12">
                  <c:v>51.734573364257813</c:v>
                </c:pt>
                <c:pt idx="13">
                  <c:v>46.174579620361328</c:v>
                </c:pt>
                <c:pt idx="14">
                  <c:v>46.833538055419922</c:v>
                </c:pt>
                <c:pt idx="15">
                  <c:v>54.497848510742188</c:v>
                </c:pt>
                <c:pt idx="16">
                  <c:v>52.528659820556641</c:v>
                </c:pt>
                <c:pt idx="17">
                  <c:v>22.363855361938477</c:v>
                </c:pt>
                <c:pt idx="18">
                  <c:v>55.55419921875</c:v>
                </c:pt>
                <c:pt idx="19">
                  <c:v>53.112747192382813</c:v>
                </c:pt>
                <c:pt idx="20">
                  <c:v>60.054046630859375</c:v>
                </c:pt>
                <c:pt idx="21">
                  <c:v>57.698417663574219</c:v>
                </c:pt>
                <c:pt idx="22">
                  <c:v>54.934768676757813</c:v>
                </c:pt>
                <c:pt idx="23">
                  <c:v>12.354724884033203</c:v>
                </c:pt>
                <c:pt idx="24">
                  <c:v>47.901580810546875</c:v>
                </c:pt>
                <c:pt idx="25">
                  <c:v>53.745780944824219</c:v>
                </c:pt>
                <c:pt idx="26">
                  <c:v>55.524787902832031</c:v>
                </c:pt>
                <c:pt idx="27">
                  <c:v>53.68048095703125</c:v>
                </c:pt>
                <c:pt idx="28">
                  <c:v>54.612995147705078</c:v>
                </c:pt>
                <c:pt idx="29">
                  <c:v>54.14251708984375</c:v>
                </c:pt>
                <c:pt idx="30">
                  <c:v>48.576698303222656</c:v>
                </c:pt>
                <c:pt idx="31">
                  <c:v>59.481250762939453</c:v>
                </c:pt>
                <c:pt idx="32">
                  <c:v>46.945247650146484</c:v>
                </c:pt>
                <c:pt idx="33">
                  <c:v>63.609230041503906</c:v>
                </c:pt>
                <c:pt idx="34">
                  <c:v>61.528575897216797</c:v>
                </c:pt>
                <c:pt idx="35">
                  <c:v>62.684402465820313</c:v>
                </c:pt>
                <c:pt idx="36">
                  <c:v>63.639217376708984</c:v>
                </c:pt>
                <c:pt idx="37">
                  <c:v>67.212417602539063</c:v>
                </c:pt>
                <c:pt idx="38">
                  <c:v>65.336723327636719</c:v>
                </c:pt>
                <c:pt idx="39">
                  <c:v>32.601470947265625</c:v>
                </c:pt>
                <c:pt idx="40">
                  <c:v>74.075607299804688</c:v>
                </c:pt>
                <c:pt idx="41">
                  <c:v>58.650516510009766</c:v>
                </c:pt>
                <c:pt idx="42">
                  <c:v>65.851997375488281</c:v>
                </c:pt>
                <c:pt idx="43">
                  <c:v>70.184669494628906</c:v>
                </c:pt>
                <c:pt idx="44">
                  <c:v>64.895332336425781</c:v>
                </c:pt>
                <c:pt idx="45">
                  <c:v>78.227203369140625</c:v>
                </c:pt>
                <c:pt idx="46">
                  <c:v>71.676651000976563</c:v>
                </c:pt>
                <c:pt idx="47">
                  <c:v>65.857376098632813</c:v>
                </c:pt>
                <c:pt idx="48">
                  <c:v>91.432350158691406</c:v>
                </c:pt>
                <c:pt idx="49">
                  <c:v>73.876091003417969</c:v>
                </c:pt>
                <c:pt idx="50">
                  <c:v>94.049697875976563</c:v>
                </c:pt>
                <c:pt idx="51">
                  <c:v>85.746360778808594</c:v>
                </c:pt>
                <c:pt idx="52">
                  <c:v>40.237251281738281</c:v>
                </c:pt>
                <c:pt idx="53">
                  <c:v>101.32062530517578</c:v>
                </c:pt>
                <c:pt idx="54">
                  <c:v>103.87451171875</c:v>
                </c:pt>
                <c:pt idx="55">
                  <c:v>101.23520660400391</c:v>
                </c:pt>
                <c:pt idx="56">
                  <c:v>99.405570983886719</c:v>
                </c:pt>
                <c:pt idx="57">
                  <c:v>86.649452209472656</c:v>
                </c:pt>
                <c:pt idx="58">
                  <c:v>74.246490478515625</c:v>
                </c:pt>
                <c:pt idx="59">
                  <c:v>81.823028564453125</c:v>
                </c:pt>
                <c:pt idx="60">
                  <c:v>79.322067260742188</c:v>
                </c:pt>
                <c:pt idx="61">
                  <c:v>28.482692718505859</c:v>
                </c:pt>
                <c:pt idx="63">
                  <c:v>64.688995361328125</c:v>
                </c:pt>
                <c:pt idx="64">
                  <c:v>30.434925079345703</c:v>
                </c:pt>
                <c:pt idx="65">
                  <c:v>93.727470397949219</c:v>
                </c:pt>
                <c:pt idx="66">
                  <c:v>97.783668518066406</c:v>
                </c:pt>
                <c:pt idx="67">
                  <c:v>97.361076354980469</c:v>
                </c:pt>
                <c:pt idx="68">
                  <c:v>89.361442565917969</c:v>
                </c:pt>
                <c:pt idx="69">
                  <c:v>92.232704162597656</c:v>
                </c:pt>
                <c:pt idx="70">
                  <c:v>86.188911437988281</c:v>
                </c:pt>
                <c:pt idx="71">
                  <c:v>81.018745422363281</c:v>
                </c:pt>
                <c:pt idx="72">
                  <c:v>79.0943603515625</c:v>
                </c:pt>
                <c:pt idx="73">
                  <c:v>90.209831237792969</c:v>
                </c:pt>
                <c:pt idx="74">
                  <c:v>8.4698219299316406</c:v>
                </c:pt>
                <c:pt idx="75">
                  <c:v>95.873016357421875</c:v>
                </c:pt>
                <c:pt idx="76">
                  <c:v>83.734176635742188</c:v>
                </c:pt>
                <c:pt idx="77">
                  <c:v>91.873641967773438</c:v>
                </c:pt>
                <c:pt idx="78">
                  <c:v>74.544479370117188</c:v>
                </c:pt>
                <c:pt idx="79">
                  <c:v>55.834743499755859</c:v>
                </c:pt>
                <c:pt idx="80">
                  <c:v>85.534431457519531</c:v>
                </c:pt>
                <c:pt idx="81">
                  <c:v>73.194503784179688</c:v>
                </c:pt>
                <c:pt idx="82">
                  <c:v>85.423004150390625</c:v>
                </c:pt>
                <c:pt idx="83">
                  <c:v>95.171134948730469</c:v>
                </c:pt>
                <c:pt idx="84">
                  <c:v>88.234046936035156</c:v>
                </c:pt>
                <c:pt idx="85">
                  <c:v>87.766876220703125</c:v>
                </c:pt>
                <c:pt idx="86">
                  <c:v>89.712425231933594</c:v>
                </c:pt>
                <c:pt idx="87">
                  <c:v>11.157242774963379</c:v>
                </c:pt>
                <c:pt idx="88">
                  <c:v>50.301425933837891</c:v>
                </c:pt>
                <c:pt idx="89">
                  <c:v>87.415664672851563</c:v>
                </c:pt>
                <c:pt idx="90">
                  <c:v>80.330665588378906</c:v>
                </c:pt>
                <c:pt idx="91">
                  <c:v>85.370780944824219</c:v>
                </c:pt>
                <c:pt idx="92">
                  <c:v>88.639808654785156</c:v>
                </c:pt>
                <c:pt idx="93">
                  <c:v>85.716987609863281</c:v>
                </c:pt>
                <c:pt idx="94">
                  <c:v>83.837669372558594</c:v>
                </c:pt>
                <c:pt idx="95">
                  <c:v>67.875717163085938</c:v>
                </c:pt>
                <c:pt idx="96">
                  <c:v>76.320075988769531</c:v>
                </c:pt>
                <c:pt idx="97">
                  <c:v>80.325523376464844</c:v>
                </c:pt>
                <c:pt idx="98">
                  <c:v>94.962699890136719</c:v>
                </c:pt>
                <c:pt idx="99">
                  <c:v>101.65775299072266</c:v>
                </c:pt>
                <c:pt idx="100">
                  <c:v>51.510257720947266</c:v>
                </c:pt>
                <c:pt idx="101">
                  <c:v>51.805782318115234</c:v>
                </c:pt>
                <c:pt idx="102">
                  <c:v>25.829421997070313</c:v>
                </c:pt>
                <c:pt idx="103">
                  <c:v>66.680961608886719</c:v>
                </c:pt>
                <c:pt idx="104">
                  <c:v>82.107902526855469</c:v>
                </c:pt>
                <c:pt idx="105">
                  <c:v>38.56414794921875</c:v>
                </c:pt>
                <c:pt idx="106">
                  <c:v>78.679702758789063</c:v>
                </c:pt>
                <c:pt idx="107">
                  <c:v>71.419029235839844</c:v>
                </c:pt>
                <c:pt idx="108">
                  <c:v>73.768653869628906</c:v>
                </c:pt>
                <c:pt idx="109">
                  <c:v>50.661632537841797</c:v>
                </c:pt>
                <c:pt idx="110">
                  <c:v>3.6851015090942383</c:v>
                </c:pt>
                <c:pt idx="111">
                  <c:v>26.760902404785156</c:v>
                </c:pt>
                <c:pt idx="112">
                  <c:v>65.149658203125</c:v>
                </c:pt>
                <c:pt idx="113">
                  <c:v>72.408599853515625</c:v>
                </c:pt>
                <c:pt idx="114">
                  <c:v>66.446807861328125</c:v>
                </c:pt>
                <c:pt idx="115">
                  <c:v>1.9979196786880493</c:v>
                </c:pt>
                <c:pt idx="116">
                  <c:v>3.3333182334899902</c:v>
                </c:pt>
                <c:pt idx="117">
                  <c:v>47.181610107421875</c:v>
                </c:pt>
                <c:pt idx="119">
                  <c:v>9.9514865875244141</c:v>
                </c:pt>
                <c:pt idx="120">
                  <c:v>39.540870666503906</c:v>
                </c:pt>
                <c:pt idx="121">
                  <c:v>35.555732727050781</c:v>
                </c:pt>
                <c:pt idx="122">
                  <c:v>6.8635463714599609</c:v>
                </c:pt>
                <c:pt idx="123">
                  <c:v>4.6869611740112305</c:v>
                </c:pt>
                <c:pt idx="124">
                  <c:v>29.316038131713867</c:v>
                </c:pt>
                <c:pt idx="125">
                  <c:v>32.040962219238281</c:v>
                </c:pt>
                <c:pt idx="126">
                  <c:v>40.736103057861328</c:v>
                </c:pt>
                <c:pt idx="127">
                  <c:v>57.16400146484375</c:v>
                </c:pt>
                <c:pt idx="128">
                  <c:v>46.945472717285156</c:v>
                </c:pt>
                <c:pt idx="129">
                  <c:v>54.686183929443359</c:v>
                </c:pt>
                <c:pt idx="130">
                  <c:v>57.832046508789063</c:v>
                </c:pt>
                <c:pt idx="131">
                  <c:v>52.900112152099609</c:v>
                </c:pt>
                <c:pt idx="132">
                  <c:v>1.1447560787200928</c:v>
                </c:pt>
                <c:pt idx="133">
                  <c:v>32.805194854736328</c:v>
                </c:pt>
                <c:pt idx="134">
                  <c:v>48.623783111572266</c:v>
                </c:pt>
                <c:pt idx="135">
                  <c:v>33.657421112060547</c:v>
                </c:pt>
                <c:pt idx="136">
                  <c:v>26.635427474975586</c:v>
                </c:pt>
                <c:pt idx="137">
                  <c:v>14.102763175964355</c:v>
                </c:pt>
                <c:pt idx="138">
                  <c:v>28.542139053344727</c:v>
                </c:pt>
                <c:pt idx="139">
                  <c:v>9.0953845977783203</c:v>
                </c:pt>
                <c:pt idx="140">
                  <c:v>26.890972137451172</c:v>
                </c:pt>
                <c:pt idx="141">
                  <c:v>33.627021789550781</c:v>
                </c:pt>
                <c:pt idx="142">
                  <c:v>37.863548278808594</c:v>
                </c:pt>
                <c:pt idx="143">
                  <c:v>32.404754638671875</c:v>
                </c:pt>
                <c:pt idx="144">
                  <c:v>29.037050247192383</c:v>
                </c:pt>
                <c:pt idx="145">
                  <c:v>21.867321014404297</c:v>
                </c:pt>
                <c:pt idx="146">
                  <c:v>11.666482925415039</c:v>
                </c:pt>
                <c:pt idx="147">
                  <c:v>26.400861740112305</c:v>
                </c:pt>
                <c:pt idx="148">
                  <c:v>19.928550720214844</c:v>
                </c:pt>
                <c:pt idx="149">
                  <c:v>1.7019708156585693</c:v>
                </c:pt>
                <c:pt idx="150">
                  <c:v>1.1024655103683472</c:v>
                </c:pt>
                <c:pt idx="151">
                  <c:v>0.16030466556549072</c:v>
                </c:pt>
                <c:pt idx="152">
                  <c:v>0.11349999904632568</c:v>
                </c:pt>
                <c:pt idx="153">
                  <c:v>5.897007942199707</c:v>
                </c:pt>
                <c:pt idx="154">
                  <c:v>3.0822336673736572</c:v>
                </c:pt>
                <c:pt idx="155">
                  <c:v>2.1685326099395752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8AD-484B-AC60-003B72E29E48}"/>
            </c:ext>
          </c:extLst>
        </c:ser>
        <c:ser>
          <c:idx val="7"/>
          <c:order val="1"/>
          <c:tx>
            <c:strRef>
              <c:f>sapflow_db!$F$2</c:f>
              <c:strCache>
                <c:ptCount val="1"/>
                <c:pt idx="0">
                  <c:v>DB 23/167</c:v>
                </c:pt>
              </c:strCache>
            </c:strRef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sapflow_db!$A$3:$A$200</c:f>
              <c:numCache>
                <c:formatCode>General</c:formatCode>
                <c:ptCount val="198"/>
                <c:pt idx="0">
                  <c:v>144</c:v>
                </c:pt>
                <c:pt idx="1">
                  <c:v>145</c:v>
                </c:pt>
                <c:pt idx="2">
                  <c:v>146</c:v>
                </c:pt>
                <c:pt idx="3">
                  <c:v>147</c:v>
                </c:pt>
                <c:pt idx="4">
                  <c:v>148</c:v>
                </c:pt>
                <c:pt idx="5">
                  <c:v>149</c:v>
                </c:pt>
                <c:pt idx="6">
                  <c:v>150</c:v>
                </c:pt>
                <c:pt idx="7">
                  <c:v>151</c:v>
                </c:pt>
                <c:pt idx="8">
                  <c:v>152</c:v>
                </c:pt>
                <c:pt idx="9">
                  <c:v>153</c:v>
                </c:pt>
                <c:pt idx="10">
                  <c:v>154</c:v>
                </c:pt>
                <c:pt idx="11">
                  <c:v>155</c:v>
                </c:pt>
                <c:pt idx="12">
                  <c:v>156</c:v>
                </c:pt>
                <c:pt idx="13">
                  <c:v>157</c:v>
                </c:pt>
                <c:pt idx="14">
                  <c:v>158</c:v>
                </c:pt>
                <c:pt idx="15">
                  <c:v>159</c:v>
                </c:pt>
                <c:pt idx="16">
                  <c:v>160</c:v>
                </c:pt>
                <c:pt idx="17">
                  <c:v>161</c:v>
                </c:pt>
                <c:pt idx="18">
                  <c:v>162</c:v>
                </c:pt>
                <c:pt idx="19">
                  <c:v>163</c:v>
                </c:pt>
                <c:pt idx="20">
                  <c:v>164</c:v>
                </c:pt>
                <c:pt idx="21">
                  <c:v>165</c:v>
                </c:pt>
                <c:pt idx="22">
                  <c:v>166</c:v>
                </c:pt>
                <c:pt idx="23">
                  <c:v>167</c:v>
                </c:pt>
                <c:pt idx="24">
                  <c:v>168</c:v>
                </c:pt>
                <c:pt idx="25">
                  <c:v>169</c:v>
                </c:pt>
                <c:pt idx="26">
                  <c:v>170</c:v>
                </c:pt>
                <c:pt idx="27">
                  <c:v>171</c:v>
                </c:pt>
                <c:pt idx="28">
                  <c:v>172</c:v>
                </c:pt>
                <c:pt idx="29">
                  <c:v>173</c:v>
                </c:pt>
                <c:pt idx="30">
                  <c:v>174</c:v>
                </c:pt>
                <c:pt idx="31">
                  <c:v>175</c:v>
                </c:pt>
                <c:pt idx="32">
                  <c:v>176</c:v>
                </c:pt>
                <c:pt idx="33">
                  <c:v>177</c:v>
                </c:pt>
                <c:pt idx="34">
                  <c:v>178</c:v>
                </c:pt>
                <c:pt idx="35">
                  <c:v>179</c:v>
                </c:pt>
                <c:pt idx="36">
                  <c:v>180</c:v>
                </c:pt>
                <c:pt idx="37">
                  <c:v>181</c:v>
                </c:pt>
                <c:pt idx="38">
                  <c:v>182</c:v>
                </c:pt>
                <c:pt idx="39">
                  <c:v>183</c:v>
                </c:pt>
                <c:pt idx="40">
                  <c:v>184</c:v>
                </c:pt>
                <c:pt idx="41">
                  <c:v>185</c:v>
                </c:pt>
                <c:pt idx="42">
                  <c:v>186</c:v>
                </c:pt>
                <c:pt idx="43">
                  <c:v>187</c:v>
                </c:pt>
                <c:pt idx="44">
                  <c:v>188</c:v>
                </c:pt>
                <c:pt idx="45">
                  <c:v>189</c:v>
                </c:pt>
                <c:pt idx="46">
                  <c:v>190</c:v>
                </c:pt>
                <c:pt idx="47">
                  <c:v>191</c:v>
                </c:pt>
                <c:pt idx="48">
                  <c:v>192</c:v>
                </c:pt>
                <c:pt idx="49">
                  <c:v>193</c:v>
                </c:pt>
                <c:pt idx="50">
                  <c:v>194</c:v>
                </c:pt>
                <c:pt idx="51">
                  <c:v>195</c:v>
                </c:pt>
                <c:pt idx="52">
                  <c:v>196</c:v>
                </c:pt>
                <c:pt idx="53">
                  <c:v>197</c:v>
                </c:pt>
                <c:pt idx="54">
                  <c:v>198</c:v>
                </c:pt>
                <c:pt idx="55">
                  <c:v>199</c:v>
                </c:pt>
                <c:pt idx="56">
                  <c:v>200</c:v>
                </c:pt>
                <c:pt idx="57">
                  <c:v>201</c:v>
                </c:pt>
                <c:pt idx="58">
                  <c:v>202</c:v>
                </c:pt>
                <c:pt idx="59">
                  <c:v>203</c:v>
                </c:pt>
                <c:pt idx="60">
                  <c:v>204</c:v>
                </c:pt>
                <c:pt idx="61">
                  <c:v>205</c:v>
                </c:pt>
                <c:pt idx="62">
                  <c:v>206</c:v>
                </c:pt>
                <c:pt idx="63">
                  <c:v>207</c:v>
                </c:pt>
                <c:pt idx="64">
                  <c:v>208</c:v>
                </c:pt>
                <c:pt idx="65">
                  <c:v>209</c:v>
                </c:pt>
                <c:pt idx="66">
                  <c:v>210</c:v>
                </c:pt>
                <c:pt idx="67">
                  <c:v>211</c:v>
                </c:pt>
                <c:pt idx="68">
                  <c:v>212</c:v>
                </c:pt>
                <c:pt idx="69">
                  <c:v>213</c:v>
                </c:pt>
                <c:pt idx="70">
                  <c:v>214</c:v>
                </c:pt>
                <c:pt idx="71">
                  <c:v>215</c:v>
                </c:pt>
                <c:pt idx="72">
                  <c:v>216</c:v>
                </c:pt>
                <c:pt idx="73">
                  <c:v>217</c:v>
                </c:pt>
                <c:pt idx="74">
                  <c:v>218</c:v>
                </c:pt>
                <c:pt idx="75">
                  <c:v>219</c:v>
                </c:pt>
                <c:pt idx="76">
                  <c:v>220</c:v>
                </c:pt>
                <c:pt idx="77">
                  <c:v>221</c:v>
                </c:pt>
                <c:pt idx="78">
                  <c:v>222</c:v>
                </c:pt>
                <c:pt idx="79">
                  <c:v>223</c:v>
                </c:pt>
                <c:pt idx="80">
                  <c:v>224</c:v>
                </c:pt>
                <c:pt idx="81">
                  <c:v>225</c:v>
                </c:pt>
                <c:pt idx="82">
                  <c:v>226</c:v>
                </c:pt>
                <c:pt idx="83">
                  <c:v>227</c:v>
                </c:pt>
                <c:pt idx="84">
                  <c:v>228</c:v>
                </c:pt>
                <c:pt idx="85">
                  <c:v>229</c:v>
                </c:pt>
                <c:pt idx="86">
                  <c:v>230</c:v>
                </c:pt>
                <c:pt idx="87">
                  <c:v>231</c:v>
                </c:pt>
                <c:pt idx="88">
                  <c:v>232</c:v>
                </c:pt>
                <c:pt idx="89">
                  <c:v>233</c:v>
                </c:pt>
                <c:pt idx="90">
                  <c:v>234</c:v>
                </c:pt>
                <c:pt idx="91">
                  <c:v>235</c:v>
                </c:pt>
                <c:pt idx="92">
                  <c:v>236</c:v>
                </c:pt>
                <c:pt idx="93">
                  <c:v>237</c:v>
                </c:pt>
                <c:pt idx="94">
                  <c:v>238</c:v>
                </c:pt>
                <c:pt idx="95">
                  <c:v>239</c:v>
                </c:pt>
                <c:pt idx="96">
                  <c:v>240</c:v>
                </c:pt>
                <c:pt idx="97">
                  <c:v>241</c:v>
                </c:pt>
                <c:pt idx="98">
                  <c:v>242</c:v>
                </c:pt>
                <c:pt idx="99">
                  <c:v>243</c:v>
                </c:pt>
                <c:pt idx="100">
                  <c:v>244</c:v>
                </c:pt>
                <c:pt idx="101">
                  <c:v>245</c:v>
                </c:pt>
                <c:pt idx="102">
                  <c:v>246</c:v>
                </c:pt>
                <c:pt idx="103">
                  <c:v>247</c:v>
                </c:pt>
                <c:pt idx="104">
                  <c:v>248</c:v>
                </c:pt>
                <c:pt idx="105">
                  <c:v>249</c:v>
                </c:pt>
                <c:pt idx="106">
                  <c:v>250</c:v>
                </c:pt>
                <c:pt idx="107">
                  <c:v>251</c:v>
                </c:pt>
                <c:pt idx="108">
                  <c:v>252</c:v>
                </c:pt>
                <c:pt idx="109">
                  <c:v>253</c:v>
                </c:pt>
                <c:pt idx="110">
                  <c:v>254</c:v>
                </c:pt>
                <c:pt idx="111">
                  <c:v>255</c:v>
                </c:pt>
                <c:pt idx="112">
                  <c:v>256</c:v>
                </c:pt>
                <c:pt idx="113">
                  <c:v>257</c:v>
                </c:pt>
                <c:pt idx="114">
                  <c:v>258</c:v>
                </c:pt>
                <c:pt idx="115">
                  <c:v>259</c:v>
                </c:pt>
                <c:pt idx="116">
                  <c:v>260</c:v>
                </c:pt>
                <c:pt idx="117">
                  <c:v>261</c:v>
                </c:pt>
                <c:pt idx="118">
                  <c:v>262</c:v>
                </c:pt>
                <c:pt idx="119">
                  <c:v>263</c:v>
                </c:pt>
                <c:pt idx="120">
                  <c:v>264</c:v>
                </c:pt>
                <c:pt idx="121">
                  <c:v>265</c:v>
                </c:pt>
                <c:pt idx="122">
                  <c:v>266</c:v>
                </c:pt>
                <c:pt idx="123">
                  <c:v>267</c:v>
                </c:pt>
                <c:pt idx="124">
                  <c:v>268</c:v>
                </c:pt>
                <c:pt idx="125">
                  <c:v>269</c:v>
                </c:pt>
                <c:pt idx="126">
                  <c:v>270</c:v>
                </c:pt>
                <c:pt idx="127">
                  <c:v>271</c:v>
                </c:pt>
                <c:pt idx="128">
                  <c:v>272</c:v>
                </c:pt>
                <c:pt idx="129">
                  <c:v>273</c:v>
                </c:pt>
                <c:pt idx="130">
                  <c:v>274</c:v>
                </c:pt>
                <c:pt idx="131">
                  <c:v>275</c:v>
                </c:pt>
                <c:pt idx="132">
                  <c:v>276</c:v>
                </c:pt>
                <c:pt idx="133">
                  <c:v>277</c:v>
                </c:pt>
                <c:pt idx="134">
                  <c:v>278</c:v>
                </c:pt>
                <c:pt idx="135">
                  <c:v>279</c:v>
                </c:pt>
                <c:pt idx="136">
                  <c:v>280</c:v>
                </c:pt>
                <c:pt idx="137">
                  <c:v>281</c:v>
                </c:pt>
                <c:pt idx="138">
                  <c:v>282</c:v>
                </c:pt>
                <c:pt idx="139">
                  <c:v>283</c:v>
                </c:pt>
                <c:pt idx="140">
                  <c:v>284</c:v>
                </c:pt>
                <c:pt idx="141">
                  <c:v>285</c:v>
                </c:pt>
                <c:pt idx="142">
                  <c:v>286</c:v>
                </c:pt>
                <c:pt idx="143">
                  <c:v>287</c:v>
                </c:pt>
                <c:pt idx="144">
                  <c:v>288</c:v>
                </c:pt>
                <c:pt idx="145">
                  <c:v>289</c:v>
                </c:pt>
                <c:pt idx="146">
                  <c:v>290</c:v>
                </c:pt>
                <c:pt idx="147">
                  <c:v>291</c:v>
                </c:pt>
                <c:pt idx="148">
                  <c:v>292</c:v>
                </c:pt>
                <c:pt idx="149">
                  <c:v>293</c:v>
                </c:pt>
                <c:pt idx="150">
                  <c:v>294</c:v>
                </c:pt>
                <c:pt idx="151">
                  <c:v>295</c:v>
                </c:pt>
                <c:pt idx="152">
                  <c:v>296</c:v>
                </c:pt>
                <c:pt idx="153">
                  <c:v>297</c:v>
                </c:pt>
                <c:pt idx="154">
                  <c:v>298</c:v>
                </c:pt>
                <c:pt idx="155">
                  <c:v>299</c:v>
                </c:pt>
                <c:pt idx="156">
                  <c:v>300</c:v>
                </c:pt>
                <c:pt idx="157">
                  <c:v>301</c:v>
                </c:pt>
                <c:pt idx="158">
                  <c:v>302</c:v>
                </c:pt>
                <c:pt idx="159">
                  <c:v>303</c:v>
                </c:pt>
                <c:pt idx="160">
                  <c:v>304</c:v>
                </c:pt>
                <c:pt idx="161">
                  <c:v>305</c:v>
                </c:pt>
                <c:pt idx="162">
                  <c:v>306</c:v>
                </c:pt>
                <c:pt idx="163">
                  <c:v>307</c:v>
                </c:pt>
                <c:pt idx="164">
                  <c:v>308</c:v>
                </c:pt>
                <c:pt idx="165">
                  <c:v>309</c:v>
                </c:pt>
                <c:pt idx="166">
                  <c:v>310</c:v>
                </c:pt>
                <c:pt idx="167">
                  <c:v>311</c:v>
                </c:pt>
                <c:pt idx="168">
                  <c:v>312</c:v>
                </c:pt>
                <c:pt idx="169">
                  <c:v>313</c:v>
                </c:pt>
                <c:pt idx="170">
                  <c:v>314</c:v>
                </c:pt>
                <c:pt idx="171">
                  <c:v>315</c:v>
                </c:pt>
                <c:pt idx="172">
                  <c:v>316</c:v>
                </c:pt>
                <c:pt idx="173">
                  <c:v>317</c:v>
                </c:pt>
                <c:pt idx="174">
                  <c:v>318</c:v>
                </c:pt>
              </c:numCache>
            </c:numRef>
          </c:xVal>
          <c:yVal>
            <c:numRef>
              <c:f>sapflow_db!$F$3:$F$200</c:f>
              <c:numCache>
                <c:formatCode>General</c:formatCode>
                <c:ptCount val="198"/>
                <c:pt idx="0">
                  <c:v>40.471565246582031</c:v>
                </c:pt>
                <c:pt idx="1">
                  <c:v>24.743522644042969</c:v>
                </c:pt>
                <c:pt idx="2">
                  <c:v>56.917774200439453</c:v>
                </c:pt>
                <c:pt idx="3">
                  <c:v>60.068691253662109</c:v>
                </c:pt>
                <c:pt idx="4">
                  <c:v>60.809108734130859</c:v>
                </c:pt>
                <c:pt idx="5">
                  <c:v>63.328773498535156</c:v>
                </c:pt>
                <c:pt idx="6">
                  <c:v>61.158611297607422</c:v>
                </c:pt>
                <c:pt idx="7">
                  <c:v>35.890163421630859</c:v>
                </c:pt>
                <c:pt idx="8">
                  <c:v>52.951026916503906</c:v>
                </c:pt>
                <c:pt idx="9">
                  <c:v>60.365329742431641</c:v>
                </c:pt>
                <c:pt idx="10">
                  <c:v>64.804672241210938</c:v>
                </c:pt>
                <c:pt idx="11">
                  <c:v>42.238811492919922</c:v>
                </c:pt>
                <c:pt idx="12">
                  <c:v>60.642505645751953</c:v>
                </c:pt>
                <c:pt idx="13">
                  <c:v>69.083816528320313</c:v>
                </c:pt>
                <c:pt idx="14">
                  <c:v>44.106529235839844</c:v>
                </c:pt>
                <c:pt idx="15">
                  <c:v>72.450714111328125</c:v>
                </c:pt>
                <c:pt idx="16">
                  <c:v>83.936920166015625</c:v>
                </c:pt>
                <c:pt idx="17">
                  <c:v>26.397150039672852</c:v>
                </c:pt>
                <c:pt idx="18">
                  <c:v>77.113853454589844</c:v>
                </c:pt>
                <c:pt idx="19">
                  <c:v>81.7161865234375</c:v>
                </c:pt>
                <c:pt idx="20">
                  <c:v>78.364967346191406</c:v>
                </c:pt>
                <c:pt idx="21">
                  <c:v>81.351707458496094</c:v>
                </c:pt>
                <c:pt idx="22">
                  <c:v>90.084754943847656</c:v>
                </c:pt>
                <c:pt idx="23">
                  <c:v>24.971158981323242</c:v>
                </c:pt>
                <c:pt idx="24">
                  <c:v>52.779193878173828</c:v>
                </c:pt>
                <c:pt idx="25">
                  <c:v>88.358848571777344</c:v>
                </c:pt>
                <c:pt idx="26">
                  <c:v>103.64794158935547</c:v>
                </c:pt>
                <c:pt idx="27">
                  <c:v>103.81855010986328</c:v>
                </c:pt>
                <c:pt idx="28">
                  <c:v>93.0625</c:v>
                </c:pt>
                <c:pt idx="29">
                  <c:v>98.527641296386719</c:v>
                </c:pt>
                <c:pt idx="30">
                  <c:v>78.921394348144531</c:v>
                </c:pt>
                <c:pt idx="31">
                  <c:v>110.89948272705078</c:v>
                </c:pt>
                <c:pt idx="32">
                  <c:v>76.844459533691406</c:v>
                </c:pt>
                <c:pt idx="33">
                  <c:v>103.38694763183594</c:v>
                </c:pt>
                <c:pt idx="34">
                  <c:v>106.77655029296875</c:v>
                </c:pt>
                <c:pt idx="35">
                  <c:v>121.95098114013672</c:v>
                </c:pt>
                <c:pt idx="36">
                  <c:v>92.7406005859375</c:v>
                </c:pt>
                <c:pt idx="37">
                  <c:v>99.127006530761719</c:v>
                </c:pt>
                <c:pt idx="38">
                  <c:v>104.14762115478516</c:v>
                </c:pt>
                <c:pt idx="39">
                  <c:v>69.151603698730469</c:v>
                </c:pt>
                <c:pt idx="40">
                  <c:v>111.49024963378906</c:v>
                </c:pt>
                <c:pt idx="41">
                  <c:v>98.262199401855469</c:v>
                </c:pt>
                <c:pt idx="42">
                  <c:v>118.38702392578125</c:v>
                </c:pt>
                <c:pt idx="43">
                  <c:v>110.59763336181641</c:v>
                </c:pt>
                <c:pt idx="44">
                  <c:v>109.63667297363281</c:v>
                </c:pt>
                <c:pt idx="45">
                  <c:v>131.13917541503906</c:v>
                </c:pt>
                <c:pt idx="46">
                  <c:v>115.81069183349609</c:v>
                </c:pt>
                <c:pt idx="47">
                  <c:v>111.46148681640625</c:v>
                </c:pt>
                <c:pt idx="48">
                  <c:v>103.02275085449219</c:v>
                </c:pt>
                <c:pt idx="49">
                  <c:v>102.50363922119141</c:v>
                </c:pt>
                <c:pt idx="50">
                  <c:v>114.60923767089844</c:v>
                </c:pt>
                <c:pt idx="51">
                  <c:v>112.70649719238281</c:v>
                </c:pt>
                <c:pt idx="52">
                  <c:v>57.028480529785156</c:v>
                </c:pt>
                <c:pt idx="53">
                  <c:v>140.47346496582031</c:v>
                </c:pt>
                <c:pt idx="54">
                  <c:v>154.60545349121094</c:v>
                </c:pt>
                <c:pt idx="55">
                  <c:v>163.78929138183594</c:v>
                </c:pt>
                <c:pt idx="56">
                  <c:v>159.21896362304688</c:v>
                </c:pt>
                <c:pt idx="57">
                  <c:v>141.55230712890625</c:v>
                </c:pt>
                <c:pt idx="58">
                  <c:v>114.35115051269531</c:v>
                </c:pt>
                <c:pt idx="59">
                  <c:v>137.5220947265625</c:v>
                </c:pt>
                <c:pt idx="60">
                  <c:v>129.68391418457031</c:v>
                </c:pt>
                <c:pt idx="61">
                  <c:v>46.441547393798828</c:v>
                </c:pt>
                <c:pt idx="63">
                  <c:v>96.893951416015625</c:v>
                </c:pt>
                <c:pt idx="64">
                  <c:v>56.042991638183594</c:v>
                </c:pt>
                <c:pt idx="65">
                  <c:v>152.235595703125</c:v>
                </c:pt>
                <c:pt idx="66">
                  <c:v>155.99418640136719</c:v>
                </c:pt>
                <c:pt idx="67">
                  <c:v>163.92843627929688</c:v>
                </c:pt>
                <c:pt idx="68">
                  <c:v>153.36061096191406</c:v>
                </c:pt>
                <c:pt idx="69">
                  <c:v>168.212646484375</c:v>
                </c:pt>
                <c:pt idx="70">
                  <c:v>141.864501953125</c:v>
                </c:pt>
                <c:pt idx="71">
                  <c:v>137.48085021972656</c:v>
                </c:pt>
                <c:pt idx="72">
                  <c:v>124.53896331787109</c:v>
                </c:pt>
                <c:pt idx="73">
                  <c:v>134.59928894042969</c:v>
                </c:pt>
                <c:pt idx="74">
                  <c:v>10.636604309082031</c:v>
                </c:pt>
                <c:pt idx="75">
                  <c:v>136.67225646972656</c:v>
                </c:pt>
                <c:pt idx="76">
                  <c:v>125.33914184570313</c:v>
                </c:pt>
                <c:pt idx="77">
                  <c:v>144.57171630859375</c:v>
                </c:pt>
                <c:pt idx="78">
                  <c:v>110.42040252685547</c:v>
                </c:pt>
                <c:pt idx="79">
                  <c:v>76.870697021484375</c:v>
                </c:pt>
                <c:pt idx="80">
                  <c:v>115.70745086669922</c:v>
                </c:pt>
                <c:pt idx="81">
                  <c:v>116.16423797607422</c:v>
                </c:pt>
                <c:pt idx="82">
                  <c:v>139.62879943847656</c:v>
                </c:pt>
                <c:pt idx="83">
                  <c:v>159.50796508789063</c:v>
                </c:pt>
                <c:pt idx="84">
                  <c:v>139.83135986328125</c:v>
                </c:pt>
                <c:pt idx="85">
                  <c:v>141.64804077148438</c:v>
                </c:pt>
                <c:pt idx="86">
                  <c:v>149.59989929199219</c:v>
                </c:pt>
                <c:pt idx="87">
                  <c:v>14.627827644348145</c:v>
                </c:pt>
                <c:pt idx="88">
                  <c:v>73.916778564453125</c:v>
                </c:pt>
                <c:pt idx="89">
                  <c:v>122.17292785644531</c:v>
                </c:pt>
                <c:pt idx="90">
                  <c:v>118.06748199462891</c:v>
                </c:pt>
                <c:pt idx="91">
                  <c:v>129.02420043945313</c:v>
                </c:pt>
                <c:pt idx="92">
                  <c:v>138.47019958496094</c:v>
                </c:pt>
                <c:pt idx="93">
                  <c:v>139.84649658203125</c:v>
                </c:pt>
                <c:pt idx="94">
                  <c:v>136.69149780273438</c:v>
                </c:pt>
                <c:pt idx="95">
                  <c:v>101.63001251220703</c:v>
                </c:pt>
                <c:pt idx="96">
                  <c:v>121.10196685791016</c:v>
                </c:pt>
                <c:pt idx="97">
                  <c:v>129.45428466796875</c:v>
                </c:pt>
                <c:pt idx="98">
                  <c:v>153.32872009277344</c:v>
                </c:pt>
                <c:pt idx="99">
                  <c:v>153.61247253417969</c:v>
                </c:pt>
                <c:pt idx="100">
                  <c:v>64.616493225097656</c:v>
                </c:pt>
                <c:pt idx="101">
                  <c:v>64.873420715332031</c:v>
                </c:pt>
                <c:pt idx="102">
                  <c:v>41.570358276367188</c:v>
                </c:pt>
                <c:pt idx="103">
                  <c:v>104.95729827880859</c:v>
                </c:pt>
                <c:pt idx="104">
                  <c:v>127.84927368164063</c:v>
                </c:pt>
                <c:pt idx="105">
                  <c:v>65.686813354492188</c:v>
                </c:pt>
                <c:pt idx="106">
                  <c:v>110.98152160644531</c:v>
                </c:pt>
                <c:pt idx="107">
                  <c:v>117.93182373046875</c:v>
                </c:pt>
                <c:pt idx="108">
                  <c:v>119.43531036376953</c:v>
                </c:pt>
                <c:pt idx="109">
                  <c:v>75.31231689453125</c:v>
                </c:pt>
                <c:pt idx="110">
                  <c:v>10.51371955871582</c:v>
                </c:pt>
                <c:pt idx="111">
                  <c:v>41.990657806396484</c:v>
                </c:pt>
                <c:pt idx="112">
                  <c:v>96.8148193359375</c:v>
                </c:pt>
                <c:pt idx="113">
                  <c:v>99.927330017089844</c:v>
                </c:pt>
                <c:pt idx="114">
                  <c:v>93.212661743164063</c:v>
                </c:pt>
                <c:pt idx="115">
                  <c:v>11.238378524780273</c:v>
                </c:pt>
                <c:pt idx="116">
                  <c:v>4.1140632629394531</c:v>
                </c:pt>
                <c:pt idx="117">
                  <c:v>67.3798828125</c:v>
                </c:pt>
                <c:pt idx="118">
                  <c:v>1.6272385120391846</c:v>
                </c:pt>
                <c:pt idx="119">
                  <c:v>6.6561336517333984</c:v>
                </c:pt>
                <c:pt idx="120">
                  <c:v>67.214118957519531</c:v>
                </c:pt>
                <c:pt idx="121">
                  <c:v>69.706260681152344</c:v>
                </c:pt>
                <c:pt idx="122">
                  <c:v>17.560237884521484</c:v>
                </c:pt>
                <c:pt idx="123">
                  <c:v>20.527763366699219</c:v>
                </c:pt>
                <c:pt idx="124">
                  <c:v>59.523105621337891</c:v>
                </c:pt>
                <c:pt idx="125">
                  <c:v>63.9385986328125</c:v>
                </c:pt>
                <c:pt idx="126">
                  <c:v>70.871589660644531</c:v>
                </c:pt>
                <c:pt idx="127">
                  <c:v>97.344993591308594</c:v>
                </c:pt>
                <c:pt idx="128">
                  <c:v>81.14923095703125</c:v>
                </c:pt>
                <c:pt idx="129">
                  <c:v>90.465255737304688</c:v>
                </c:pt>
                <c:pt idx="130">
                  <c:v>93.728981018066406</c:v>
                </c:pt>
                <c:pt idx="131">
                  <c:v>92.264732360839844</c:v>
                </c:pt>
                <c:pt idx="132">
                  <c:v>5.0399231910705566</c:v>
                </c:pt>
                <c:pt idx="133">
                  <c:v>64.509132385253906</c:v>
                </c:pt>
                <c:pt idx="134">
                  <c:v>100.40964508056641</c:v>
                </c:pt>
                <c:pt idx="135">
                  <c:v>58.624893188476563</c:v>
                </c:pt>
                <c:pt idx="136">
                  <c:v>49.161354064941406</c:v>
                </c:pt>
                <c:pt idx="137">
                  <c:v>37.343589782714844</c:v>
                </c:pt>
                <c:pt idx="138">
                  <c:v>57.967586517333984</c:v>
                </c:pt>
                <c:pt idx="139">
                  <c:v>29.736614227294922</c:v>
                </c:pt>
                <c:pt idx="140">
                  <c:v>60.212596893310547</c:v>
                </c:pt>
                <c:pt idx="141">
                  <c:v>63.708229064941406</c:v>
                </c:pt>
                <c:pt idx="142">
                  <c:v>63.52288818359375</c:v>
                </c:pt>
                <c:pt idx="143">
                  <c:v>52.502948760986328</c:v>
                </c:pt>
                <c:pt idx="144">
                  <c:v>47.555347442626953</c:v>
                </c:pt>
                <c:pt idx="145">
                  <c:v>35.942897796630859</c:v>
                </c:pt>
                <c:pt idx="146">
                  <c:v>20.345560073852539</c:v>
                </c:pt>
                <c:pt idx="147">
                  <c:v>33.796875</c:v>
                </c:pt>
                <c:pt idx="148">
                  <c:v>21.04163932800293</c:v>
                </c:pt>
                <c:pt idx="149">
                  <c:v>0.97645401954650879</c:v>
                </c:pt>
                <c:pt idx="150">
                  <c:v>1.5395725965499878</c:v>
                </c:pt>
                <c:pt idx="151">
                  <c:v>0.92924052476882935</c:v>
                </c:pt>
                <c:pt idx="152">
                  <c:v>1.1782468557357788</c:v>
                </c:pt>
                <c:pt idx="153">
                  <c:v>2.1123099327087402</c:v>
                </c:pt>
                <c:pt idx="154">
                  <c:v>1.3970099687576294</c:v>
                </c:pt>
                <c:pt idx="155">
                  <c:v>7.0321321487426758E-2</c:v>
                </c:pt>
                <c:pt idx="158">
                  <c:v>1.6916848421096802</c:v>
                </c:pt>
                <c:pt idx="159">
                  <c:v>0.34061518311500549</c:v>
                </c:pt>
                <c:pt idx="161">
                  <c:v>2.0585777759552002</c:v>
                </c:pt>
                <c:pt idx="162">
                  <c:v>0.24927377700805664</c:v>
                </c:pt>
                <c:pt idx="164">
                  <c:v>5.026151180267334</c:v>
                </c:pt>
                <c:pt idx="167">
                  <c:v>0.54600995779037476</c:v>
                </c:pt>
                <c:pt idx="171">
                  <c:v>0.17124922573566437</c:v>
                </c:pt>
                <c:pt idx="172">
                  <c:v>0.63261502981185913</c:v>
                </c:pt>
                <c:pt idx="173">
                  <c:v>0.69810652732849121</c:v>
                </c:pt>
                <c:pt idx="174">
                  <c:v>0.13684956729412079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8AD-484B-AC60-003B72E29E48}"/>
            </c:ext>
          </c:extLst>
        </c:ser>
        <c:ser>
          <c:idx val="4"/>
          <c:order val="2"/>
          <c:tx>
            <c:strRef>
              <c:f>sapflow_db!$G$2</c:f>
              <c:strCache>
                <c:ptCount val="1"/>
                <c:pt idx="0">
                  <c:v>DB 61/174</c:v>
                </c:pt>
              </c:strCache>
            </c:strRef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sapflow_db!$A$3:$A$200</c:f>
              <c:numCache>
                <c:formatCode>General</c:formatCode>
                <c:ptCount val="198"/>
                <c:pt idx="0">
                  <c:v>144</c:v>
                </c:pt>
                <c:pt idx="1">
                  <c:v>145</c:v>
                </c:pt>
                <c:pt idx="2">
                  <c:v>146</c:v>
                </c:pt>
                <c:pt idx="3">
                  <c:v>147</c:v>
                </c:pt>
                <c:pt idx="4">
                  <c:v>148</c:v>
                </c:pt>
                <c:pt idx="5">
                  <c:v>149</c:v>
                </c:pt>
                <c:pt idx="6">
                  <c:v>150</c:v>
                </c:pt>
                <c:pt idx="7">
                  <c:v>151</c:v>
                </c:pt>
                <c:pt idx="8">
                  <c:v>152</c:v>
                </c:pt>
                <c:pt idx="9">
                  <c:v>153</c:v>
                </c:pt>
                <c:pt idx="10">
                  <c:v>154</c:v>
                </c:pt>
                <c:pt idx="11">
                  <c:v>155</c:v>
                </c:pt>
                <c:pt idx="12">
                  <c:v>156</c:v>
                </c:pt>
                <c:pt idx="13">
                  <c:v>157</c:v>
                </c:pt>
                <c:pt idx="14">
                  <c:v>158</c:v>
                </c:pt>
                <c:pt idx="15">
                  <c:v>159</c:v>
                </c:pt>
                <c:pt idx="16">
                  <c:v>160</c:v>
                </c:pt>
                <c:pt idx="17">
                  <c:v>161</c:v>
                </c:pt>
                <c:pt idx="18">
                  <c:v>162</c:v>
                </c:pt>
                <c:pt idx="19">
                  <c:v>163</c:v>
                </c:pt>
                <c:pt idx="20">
                  <c:v>164</c:v>
                </c:pt>
                <c:pt idx="21">
                  <c:v>165</c:v>
                </c:pt>
                <c:pt idx="22">
                  <c:v>166</c:v>
                </c:pt>
                <c:pt idx="23">
                  <c:v>167</c:v>
                </c:pt>
                <c:pt idx="24">
                  <c:v>168</c:v>
                </c:pt>
                <c:pt idx="25">
                  <c:v>169</c:v>
                </c:pt>
                <c:pt idx="26">
                  <c:v>170</c:v>
                </c:pt>
                <c:pt idx="27">
                  <c:v>171</c:v>
                </c:pt>
                <c:pt idx="28">
                  <c:v>172</c:v>
                </c:pt>
                <c:pt idx="29">
                  <c:v>173</c:v>
                </c:pt>
                <c:pt idx="30">
                  <c:v>174</c:v>
                </c:pt>
                <c:pt idx="31">
                  <c:v>175</c:v>
                </c:pt>
                <c:pt idx="32">
                  <c:v>176</c:v>
                </c:pt>
                <c:pt idx="33">
                  <c:v>177</c:v>
                </c:pt>
                <c:pt idx="34">
                  <c:v>178</c:v>
                </c:pt>
                <c:pt idx="35">
                  <c:v>179</c:v>
                </c:pt>
                <c:pt idx="36">
                  <c:v>180</c:v>
                </c:pt>
                <c:pt idx="37">
                  <c:v>181</c:v>
                </c:pt>
                <c:pt idx="38">
                  <c:v>182</c:v>
                </c:pt>
                <c:pt idx="39">
                  <c:v>183</c:v>
                </c:pt>
                <c:pt idx="40">
                  <c:v>184</c:v>
                </c:pt>
                <c:pt idx="41">
                  <c:v>185</c:v>
                </c:pt>
                <c:pt idx="42">
                  <c:v>186</c:v>
                </c:pt>
                <c:pt idx="43">
                  <c:v>187</c:v>
                </c:pt>
                <c:pt idx="44">
                  <c:v>188</c:v>
                </c:pt>
                <c:pt idx="45">
                  <c:v>189</c:v>
                </c:pt>
                <c:pt idx="46">
                  <c:v>190</c:v>
                </c:pt>
                <c:pt idx="47">
                  <c:v>191</c:v>
                </c:pt>
                <c:pt idx="48">
                  <c:v>192</c:v>
                </c:pt>
                <c:pt idx="49">
                  <c:v>193</c:v>
                </c:pt>
                <c:pt idx="50">
                  <c:v>194</c:v>
                </c:pt>
                <c:pt idx="51">
                  <c:v>195</c:v>
                </c:pt>
                <c:pt idx="52">
                  <c:v>196</c:v>
                </c:pt>
                <c:pt idx="53">
                  <c:v>197</c:v>
                </c:pt>
                <c:pt idx="54">
                  <c:v>198</c:v>
                </c:pt>
                <c:pt idx="55">
                  <c:v>199</c:v>
                </c:pt>
                <c:pt idx="56">
                  <c:v>200</c:v>
                </c:pt>
                <c:pt idx="57">
                  <c:v>201</c:v>
                </c:pt>
                <c:pt idx="58">
                  <c:v>202</c:v>
                </c:pt>
                <c:pt idx="59">
                  <c:v>203</c:v>
                </c:pt>
                <c:pt idx="60">
                  <c:v>204</c:v>
                </c:pt>
                <c:pt idx="61">
                  <c:v>205</c:v>
                </c:pt>
                <c:pt idx="62">
                  <c:v>206</c:v>
                </c:pt>
                <c:pt idx="63">
                  <c:v>207</c:v>
                </c:pt>
                <c:pt idx="64">
                  <c:v>208</c:v>
                </c:pt>
                <c:pt idx="65">
                  <c:v>209</c:v>
                </c:pt>
                <c:pt idx="66">
                  <c:v>210</c:v>
                </c:pt>
                <c:pt idx="67">
                  <c:v>211</c:v>
                </c:pt>
                <c:pt idx="68">
                  <c:v>212</c:v>
                </c:pt>
                <c:pt idx="69">
                  <c:v>213</c:v>
                </c:pt>
                <c:pt idx="70">
                  <c:v>214</c:v>
                </c:pt>
                <c:pt idx="71">
                  <c:v>215</c:v>
                </c:pt>
                <c:pt idx="72">
                  <c:v>216</c:v>
                </c:pt>
                <c:pt idx="73">
                  <c:v>217</c:v>
                </c:pt>
                <c:pt idx="74">
                  <c:v>218</c:v>
                </c:pt>
                <c:pt idx="75">
                  <c:v>219</c:v>
                </c:pt>
                <c:pt idx="76">
                  <c:v>220</c:v>
                </c:pt>
                <c:pt idx="77">
                  <c:v>221</c:v>
                </c:pt>
                <c:pt idx="78">
                  <c:v>222</c:v>
                </c:pt>
                <c:pt idx="79">
                  <c:v>223</c:v>
                </c:pt>
                <c:pt idx="80">
                  <c:v>224</c:v>
                </c:pt>
                <c:pt idx="81">
                  <c:v>225</c:v>
                </c:pt>
                <c:pt idx="82">
                  <c:v>226</c:v>
                </c:pt>
                <c:pt idx="83">
                  <c:v>227</c:v>
                </c:pt>
                <c:pt idx="84">
                  <c:v>228</c:v>
                </c:pt>
                <c:pt idx="85">
                  <c:v>229</c:v>
                </c:pt>
                <c:pt idx="86">
                  <c:v>230</c:v>
                </c:pt>
                <c:pt idx="87">
                  <c:v>231</c:v>
                </c:pt>
                <c:pt idx="88">
                  <c:v>232</c:v>
                </c:pt>
                <c:pt idx="89">
                  <c:v>233</c:v>
                </c:pt>
                <c:pt idx="90">
                  <c:v>234</c:v>
                </c:pt>
                <c:pt idx="91">
                  <c:v>235</c:v>
                </c:pt>
                <c:pt idx="92">
                  <c:v>236</c:v>
                </c:pt>
                <c:pt idx="93">
                  <c:v>237</c:v>
                </c:pt>
                <c:pt idx="94">
                  <c:v>238</c:v>
                </c:pt>
                <c:pt idx="95">
                  <c:v>239</c:v>
                </c:pt>
                <c:pt idx="96">
                  <c:v>240</c:v>
                </c:pt>
                <c:pt idx="97">
                  <c:v>241</c:v>
                </c:pt>
                <c:pt idx="98">
                  <c:v>242</c:v>
                </c:pt>
                <c:pt idx="99">
                  <c:v>243</c:v>
                </c:pt>
                <c:pt idx="100">
                  <c:v>244</c:v>
                </c:pt>
                <c:pt idx="101">
                  <c:v>245</c:v>
                </c:pt>
                <c:pt idx="102">
                  <c:v>246</c:v>
                </c:pt>
                <c:pt idx="103">
                  <c:v>247</c:v>
                </c:pt>
                <c:pt idx="104">
                  <c:v>248</c:v>
                </c:pt>
                <c:pt idx="105">
                  <c:v>249</c:v>
                </c:pt>
                <c:pt idx="106">
                  <c:v>250</c:v>
                </c:pt>
                <c:pt idx="107">
                  <c:v>251</c:v>
                </c:pt>
                <c:pt idx="108">
                  <c:v>252</c:v>
                </c:pt>
                <c:pt idx="109">
                  <c:v>253</c:v>
                </c:pt>
                <c:pt idx="110">
                  <c:v>254</c:v>
                </c:pt>
                <c:pt idx="111">
                  <c:v>255</c:v>
                </c:pt>
                <c:pt idx="112">
                  <c:v>256</c:v>
                </c:pt>
                <c:pt idx="113">
                  <c:v>257</c:v>
                </c:pt>
                <c:pt idx="114">
                  <c:v>258</c:v>
                </c:pt>
                <c:pt idx="115">
                  <c:v>259</c:v>
                </c:pt>
                <c:pt idx="116">
                  <c:v>260</c:v>
                </c:pt>
                <c:pt idx="117">
                  <c:v>261</c:v>
                </c:pt>
                <c:pt idx="118">
                  <c:v>262</c:v>
                </c:pt>
                <c:pt idx="119">
                  <c:v>263</c:v>
                </c:pt>
                <c:pt idx="120">
                  <c:v>264</c:v>
                </c:pt>
                <c:pt idx="121">
                  <c:v>265</c:v>
                </c:pt>
                <c:pt idx="122">
                  <c:v>266</c:v>
                </c:pt>
                <c:pt idx="123">
                  <c:v>267</c:v>
                </c:pt>
                <c:pt idx="124">
                  <c:v>268</c:v>
                </c:pt>
                <c:pt idx="125">
                  <c:v>269</c:v>
                </c:pt>
                <c:pt idx="126">
                  <c:v>270</c:v>
                </c:pt>
                <c:pt idx="127">
                  <c:v>271</c:v>
                </c:pt>
                <c:pt idx="128">
                  <c:v>272</c:v>
                </c:pt>
                <c:pt idx="129">
                  <c:v>273</c:v>
                </c:pt>
                <c:pt idx="130">
                  <c:v>274</c:v>
                </c:pt>
                <c:pt idx="131">
                  <c:v>275</c:v>
                </c:pt>
                <c:pt idx="132">
                  <c:v>276</c:v>
                </c:pt>
                <c:pt idx="133">
                  <c:v>277</c:v>
                </c:pt>
                <c:pt idx="134">
                  <c:v>278</c:v>
                </c:pt>
                <c:pt idx="135">
                  <c:v>279</c:v>
                </c:pt>
                <c:pt idx="136">
                  <c:v>280</c:v>
                </c:pt>
                <c:pt idx="137">
                  <c:v>281</c:v>
                </c:pt>
                <c:pt idx="138">
                  <c:v>282</c:v>
                </c:pt>
                <c:pt idx="139">
                  <c:v>283</c:v>
                </c:pt>
                <c:pt idx="140">
                  <c:v>284</c:v>
                </c:pt>
                <c:pt idx="141">
                  <c:v>285</c:v>
                </c:pt>
                <c:pt idx="142">
                  <c:v>286</c:v>
                </c:pt>
                <c:pt idx="143">
                  <c:v>287</c:v>
                </c:pt>
                <c:pt idx="144">
                  <c:v>288</c:v>
                </c:pt>
                <c:pt idx="145">
                  <c:v>289</c:v>
                </c:pt>
                <c:pt idx="146">
                  <c:v>290</c:v>
                </c:pt>
                <c:pt idx="147">
                  <c:v>291</c:v>
                </c:pt>
                <c:pt idx="148">
                  <c:v>292</c:v>
                </c:pt>
                <c:pt idx="149">
                  <c:v>293</c:v>
                </c:pt>
                <c:pt idx="150">
                  <c:v>294</c:v>
                </c:pt>
                <c:pt idx="151">
                  <c:v>295</c:v>
                </c:pt>
                <c:pt idx="152">
                  <c:v>296</c:v>
                </c:pt>
                <c:pt idx="153">
                  <c:v>297</c:v>
                </c:pt>
                <c:pt idx="154">
                  <c:v>298</c:v>
                </c:pt>
                <c:pt idx="155">
                  <c:v>299</c:v>
                </c:pt>
                <c:pt idx="156">
                  <c:v>300</c:v>
                </c:pt>
                <c:pt idx="157">
                  <c:v>301</c:v>
                </c:pt>
                <c:pt idx="158">
                  <c:v>302</c:v>
                </c:pt>
                <c:pt idx="159">
                  <c:v>303</c:v>
                </c:pt>
                <c:pt idx="160">
                  <c:v>304</c:v>
                </c:pt>
                <c:pt idx="161">
                  <c:v>305</c:v>
                </c:pt>
                <c:pt idx="162">
                  <c:v>306</c:v>
                </c:pt>
                <c:pt idx="163">
                  <c:v>307</c:v>
                </c:pt>
                <c:pt idx="164">
                  <c:v>308</c:v>
                </c:pt>
                <c:pt idx="165">
                  <c:v>309</c:v>
                </c:pt>
                <c:pt idx="166">
                  <c:v>310</c:v>
                </c:pt>
                <c:pt idx="167">
                  <c:v>311</c:v>
                </c:pt>
                <c:pt idx="168">
                  <c:v>312</c:v>
                </c:pt>
                <c:pt idx="169">
                  <c:v>313</c:v>
                </c:pt>
                <c:pt idx="170">
                  <c:v>314</c:v>
                </c:pt>
                <c:pt idx="171">
                  <c:v>315</c:v>
                </c:pt>
                <c:pt idx="172">
                  <c:v>316</c:v>
                </c:pt>
                <c:pt idx="173">
                  <c:v>317</c:v>
                </c:pt>
                <c:pt idx="174">
                  <c:v>318</c:v>
                </c:pt>
              </c:numCache>
            </c:numRef>
          </c:xVal>
          <c:yVal>
            <c:numRef>
              <c:f>sapflow_db!$G$3:$G$200</c:f>
              <c:numCache>
                <c:formatCode>General</c:formatCode>
                <c:ptCount val="198"/>
                <c:pt idx="0">
                  <c:v>49.869930267333984</c:v>
                </c:pt>
                <c:pt idx="1">
                  <c:v>37.040019989013672</c:v>
                </c:pt>
                <c:pt idx="2">
                  <c:v>65.458724975585938</c:v>
                </c:pt>
                <c:pt idx="3">
                  <c:v>68.298263549804688</c:v>
                </c:pt>
                <c:pt idx="4">
                  <c:v>71.028480529785156</c:v>
                </c:pt>
                <c:pt idx="5">
                  <c:v>77.046852111816406</c:v>
                </c:pt>
                <c:pt idx="6">
                  <c:v>81.188804626464844</c:v>
                </c:pt>
                <c:pt idx="7">
                  <c:v>50.205673217773438</c:v>
                </c:pt>
                <c:pt idx="8">
                  <c:v>73.221023559570313</c:v>
                </c:pt>
                <c:pt idx="9">
                  <c:v>74.219779968261719</c:v>
                </c:pt>
                <c:pt idx="10">
                  <c:v>81.529975891113281</c:v>
                </c:pt>
                <c:pt idx="11">
                  <c:v>58.928993225097656</c:v>
                </c:pt>
                <c:pt idx="12">
                  <c:v>71.056777954101563</c:v>
                </c:pt>
                <c:pt idx="13">
                  <c:v>82.727157592773438</c:v>
                </c:pt>
                <c:pt idx="14">
                  <c:v>66.9747314453125</c:v>
                </c:pt>
                <c:pt idx="15">
                  <c:v>84.754112243652344</c:v>
                </c:pt>
                <c:pt idx="16">
                  <c:v>96.769645690917969</c:v>
                </c:pt>
                <c:pt idx="17">
                  <c:v>44.727809906005859</c:v>
                </c:pt>
                <c:pt idx="18">
                  <c:v>88.227325439453125</c:v>
                </c:pt>
                <c:pt idx="19">
                  <c:v>98.699943542480469</c:v>
                </c:pt>
                <c:pt idx="20">
                  <c:v>102.32380676269531</c:v>
                </c:pt>
                <c:pt idx="21">
                  <c:v>100.28139495849609</c:v>
                </c:pt>
                <c:pt idx="22">
                  <c:v>98.236305236816406</c:v>
                </c:pt>
                <c:pt idx="23">
                  <c:v>35.171749114990234</c:v>
                </c:pt>
                <c:pt idx="24">
                  <c:v>72.040847778320313</c:v>
                </c:pt>
                <c:pt idx="25">
                  <c:v>109.11334991455078</c:v>
                </c:pt>
                <c:pt idx="26">
                  <c:v>125.13160705566406</c:v>
                </c:pt>
                <c:pt idx="27">
                  <c:v>132.4278564453125</c:v>
                </c:pt>
                <c:pt idx="28">
                  <c:v>126.32686614990234</c:v>
                </c:pt>
                <c:pt idx="29">
                  <c:v>135.24549865722656</c:v>
                </c:pt>
                <c:pt idx="30">
                  <c:v>113.99098968505859</c:v>
                </c:pt>
                <c:pt idx="31">
                  <c:v>154.35316467285156</c:v>
                </c:pt>
                <c:pt idx="32">
                  <c:v>115.93612670898438</c:v>
                </c:pt>
                <c:pt idx="33">
                  <c:v>154.61299133300781</c:v>
                </c:pt>
                <c:pt idx="34">
                  <c:v>166.98558044433594</c:v>
                </c:pt>
                <c:pt idx="35">
                  <c:v>190.87667846679688</c:v>
                </c:pt>
                <c:pt idx="36">
                  <c:v>148.87965393066406</c:v>
                </c:pt>
                <c:pt idx="37">
                  <c:v>156.56234741210938</c:v>
                </c:pt>
                <c:pt idx="38">
                  <c:v>154.22700500488281</c:v>
                </c:pt>
                <c:pt idx="39">
                  <c:v>111.39802551269531</c:v>
                </c:pt>
                <c:pt idx="40">
                  <c:v>174.56253051757813</c:v>
                </c:pt>
                <c:pt idx="41">
                  <c:v>156.764404296875</c:v>
                </c:pt>
                <c:pt idx="42">
                  <c:v>183.66348266601563</c:v>
                </c:pt>
                <c:pt idx="43">
                  <c:v>169.81138610839844</c:v>
                </c:pt>
                <c:pt idx="44">
                  <c:v>176.73512268066406</c:v>
                </c:pt>
                <c:pt idx="45">
                  <c:v>198.99664306640625</c:v>
                </c:pt>
                <c:pt idx="46">
                  <c:v>175.17041015625</c:v>
                </c:pt>
                <c:pt idx="47">
                  <c:v>168.0240478515625</c:v>
                </c:pt>
                <c:pt idx="48">
                  <c:v>162.64244079589844</c:v>
                </c:pt>
                <c:pt idx="49">
                  <c:v>147.84506225585938</c:v>
                </c:pt>
                <c:pt idx="50">
                  <c:v>173.71748352050781</c:v>
                </c:pt>
                <c:pt idx="51">
                  <c:v>158.02973937988281</c:v>
                </c:pt>
                <c:pt idx="52">
                  <c:v>89.698173522949219</c:v>
                </c:pt>
                <c:pt idx="53">
                  <c:v>189.61541748046875</c:v>
                </c:pt>
                <c:pt idx="54">
                  <c:v>201.42308044433594</c:v>
                </c:pt>
                <c:pt idx="55">
                  <c:v>209.7337646484375</c:v>
                </c:pt>
                <c:pt idx="56">
                  <c:v>210.79158020019531</c:v>
                </c:pt>
                <c:pt idx="57">
                  <c:v>192.25968933105469</c:v>
                </c:pt>
                <c:pt idx="58">
                  <c:v>156.63908386230469</c:v>
                </c:pt>
                <c:pt idx="59">
                  <c:v>182.94306945800781</c:v>
                </c:pt>
                <c:pt idx="60">
                  <c:v>168.10276794433594</c:v>
                </c:pt>
                <c:pt idx="61">
                  <c:v>72.47711181640625</c:v>
                </c:pt>
                <c:pt idx="63">
                  <c:v>131.78895568847656</c:v>
                </c:pt>
                <c:pt idx="64">
                  <c:v>74.1766357421875</c:v>
                </c:pt>
                <c:pt idx="65">
                  <c:v>179.83074951171875</c:v>
                </c:pt>
                <c:pt idx="66">
                  <c:v>174.70904541015625</c:v>
                </c:pt>
                <c:pt idx="67">
                  <c:v>186.60697937011719</c:v>
                </c:pt>
                <c:pt idx="68">
                  <c:v>175.1187744140625</c:v>
                </c:pt>
                <c:pt idx="69">
                  <c:v>189.04443359375</c:v>
                </c:pt>
                <c:pt idx="70">
                  <c:v>160.87272644042969</c:v>
                </c:pt>
                <c:pt idx="71">
                  <c:v>154.60780334472656</c:v>
                </c:pt>
                <c:pt idx="72">
                  <c:v>139.49140930175781</c:v>
                </c:pt>
                <c:pt idx="73">
                  <c:v>146.8531494140625</c:v>
                </c:pt>
                <c:pt idx="74">
                  <c:v>25.722139358520508</c:v>
                </c:pt>
                <c:pt idx="75">
                  <c:v>150.51841735839844</c:v>
                </c:pt>
                <c:pt idx="76">
                  <c:v>128.83723449707031</c:v>
                </c:pt>
                <c:pt idx="77">
                  <c:v>145.1893310546875</c:v>
                </c:pt>
                <c:pt idx="78">
                  <c:v>116.51065063476563</c:v>
                </c:pt>
                <c:pt idx="79">
                  <c:v>94.058647155761719</c:v>
                </c:pt>
                <c:pt idx="80">
                  <c:v>126.59146881103516</c:v>
                </c:pt>
                <c:pt idx="81">
                  <c:v>125.24643707275391</c:v>
                </c:pt>
                <c:pt idx="82">
                  <c:v>141.6737060546875</c:v>
                </c:pt>
                <c:pt idx="83">
                  <c:v>149.20515441894531</c:v>
                </c:pt>
                <c:pt idx="84">
                  <c:v>133.43870544433594</c:v>
                </c:pt>
                <c:pt idx="85">
                  <c:v>133.90043640136719</c:v>
                </c:pt>
                <c:pt idx="86">
                  <c:v>140.63922119140625</c:v>
                </c:pt>
                <c:pt idx="87">
                  <c:v>29.056882858276367</c:v>
                </c:pt>
                <c:pt idx="88">
                  <c:v>80.969581604003906</c:v>
                </c:pt>
                <c:pt idx="89">
                  <c:v>122.7611083984375</c:v>
                </c:pt>
                <c:pt idx="90">
                  <c:v>108.72235107421875</c:v>
                </c:pt>
                <c:pt idx="91">
                  <c:v>112.67475891113281</c:v>
                </c:pt>
                <c:pt idx="92">
                  <c:v>113.14144897460938</c:v>
                </c:pt>
                <c:pt idx="93">
                  <c:v>109.20986938476563</c:v>
                </c:pt>
                <c:pt idx="94">
                  <c:v>100.53278350830078</c:v>
                </c:pt>
                <c:pt idx="95">
                  <c:v>80.572700500488281</c:v>
                </c:pt>
                <c:pt idx="96">
                  <c:v>132.0693359375</c:v>
                </c:pt>
                <c:pt idx="97">
                  <c:v>137.703125</c:v>
                </c:pt>
                <c:pt idx="98">
                  <c:v>160.83143615722656</c:v>
                </c:pt>
                <c:pt idx="99">
                  <c:v>162.50840759277344</c:v>
                </c:pt>
                <c:pt idx="100">
                  <c:v>83.83349609375</c:v>
                </c:pt>
                <c:pt idx="101">
                  <c:v>91.021644592285156</c:v>
                </c:pt>
                <c:pt idx="102">
                  <c:v>57.216171264648438</c:v>
                </c:pt>
                <c:pt idx="103">
                  <c:v>130.65797424316406</c:v>
                </c:pt>
                <c:pt idx="104">
                  <c:v>150.44554138183594</c:v>
                </c:pt>
                <c:pt idx="105">
                  <c:v>85.161903381347656</c:v>
                </c:pt>
                <c:pt idx="106">
                  <c:v>131.69538879394531</c:v>
                </c:pt>
                <c:pt idx="107">
                  <c:v>138.80256652832031</c:v>
                </c:pt>
                <c:pt idx="108">
                  <c:v>146.15818786621094</c:v>
                </c:pt>
                <c:pt idx="109">
                  <c:v>101.64976501464844</c:v>
                </c:pt>
                <c:pt idx="110">
                  <c:v>16.402652740478516</c:v>
                </c:pt>
                <c:pt idx="111">
                  <c:v>56.303672790527344</c:v>
                </c:pt>
                <c:pt idx="112">
                  <c:v>127.32595825195313</c:v>
                </c:pt>
                <c:pt idx="113">
                  <c:v>136.17132568359375</c:v>
                </c:pt>
                <c:pt idx="114">
                  <c:v>122.88114929199219</c:v>
                </c:pt>
                <c:pt idx="115">
                  <c:v>15.540835380554199</c:v>
                </c:pt>
                <c:pt idx="116">
                  <c:v>3.6442685127258301</c:v>
                </c:pt>
                <c:pt idx="117">
                  <c:v>99.175849914550781</c:v>
                </c:pt>
                <c:pt idx="118">
                  <c:v>4.751380443572998</c:v>
                </c:pt>
                <c:pt idx="119">
                  <c:v>28.691194534301758</c:v>
                </c:pt>
                <c:pt idx="120">
                  <c:v>106.73905181884766</c:v>
                </c:pt>
                <c:pt idx="121">
                  <c:v>98.403099060058594</c:v>
                </c:pt>
                <c:pt idx="122">
                  <c:v>27.215360641479492</c:v>
                </c:pt>
                <c:pt idx="123">
                  <c:v>28.997535705566406</c:v>
                </c:pt>
                <c:pt idx="124">
                  <c:v>87.105827331542969</c:v>
                </c:pt>
                <c:pt idx="125">
                  <c:v>100.10394287109375</c:v>
                </c:pt>
                <c:pt idx="126">
                  <c:v>108.62887573242188</c:v>
                </c:pt>
                <c:pt idx="127">
                  <c:v>138.16098022460938</c:v>
                </c:pt>
                <c:pt idx="128">
                  <c:v>110.64366912841797</c:v>
                </c:pt>
                <c:pt idx="129">
                  <c:v>115.70961761474609</c:v>
                </c:pt>
                <c:pt idx="130">
                  <c:v>121.40068054199219</c:v>
                </c:pt>
                <c:pt idx="131">
                  <c:v>118.09652709960938</c:v>
                </c:pt>
                <c:pt idx="132">
                  <c:v>11.408939361572266</c:v>
                </c:pt>
                <c:pt idx="133">
                  <c:v>87.779762268066406</c:v>
                </c:pt>
                <c:pt idx="134">
                  <c:v>127.54187774658203</c:v>
                </c:pt>
                <c:pt idx="135">
                  <c:v>84.966094970703125</c:v>
                </c:pt>
                <c:pt idx="136">
                  <c:v>77.764511108398438</c:v>
                </c:pt>
                <c:pt idx="137">
                  <c:v>59.936794281005859</c:v>
                </c:pt>
                <c:pt idx="138">
                  <c:v>85.575767517089844</c:v>
                </c:pt>
                <c:pt idx="139">
                  <c:v>48.661655426025391</c:v>
                </c:pt>
                <c:pt idx="140">
                  <c:v>96.953758239746094</c:v>
                </c:pt>
                <c:pt idx="141">
                  <c:v>95.729286193847656</c:v>
                </c:pt>
                <c:pt idx="142">
                  <c:v>98.584869384765625</c:v>
                </c:pt>
                <c:pt idx="143">
                  <c:v>87.2232666015625</c:v>
                </c:pt>
                <c:pt idx="144">
                  <c:v>84.588050842285156</c:v>
                </c:pt>
                <c:pt idx="145">
                  <c:v>71.679733276367188</c:v>
                </c:pt>
                <c:pt idx="146">
                  <c:v>46.505687713623047</c:v>
                </c:pt>
                <c:pt idx="147">
                  <c:v>75.787895202636719</c:v>
                </c:pt>
                <c:pt idx="148">
                  <c:v>58.407745361328125</c:v>
                </c:pt>
                <c:pt idx="149">
                  <c:v>5.2131686210632324</c:v>
                </c:pt>
                <c:pt idx="150">
                  <c:v>1.0954079627990723</c:v>
                </c:pt>
                <c:pt idx="151">
                  <c:v>9.0905740857124329E-2</c:v>
                </c:pt>
                <c:pt idx="152">
                  <c:v>2.1485025882720947</c:v>
                </c:pt>
                <c:pt idx="153">
                  <c:v>46.18408203125</c:v>
                </c:pt>
                <c:pt idx="154">
                  <c:v>25.50901985168457</c:v>
                </c:pt>
                <c:pt idx="155">
                  <c:v>24.132638931274414</c:v>
                </c:pt>
                <c:pt idx="156">
                  <c:v>4.7217679023742676</c:v>
                </c:pt>
                <c:pt idx="157">
                  <c:v>10.514158248901367</c:v>
                </c:pt>
                <c:pt idx="158">
                  <c:v>14.880263328552246</c:v>
                </c:pt>
                <c:pt idx="159">
                  <c:v>5.0276575088500977</c:v>
                </c:pt>
                <c:pt idx="160">
                  <c:v>0.76729553937911987</c:v>
                </c:pt>
                <c:pt idx="161">
                  <c:v>1.4812501668930054</c:v>
                </c:pt>
                <c:pt idx="162">
                  <c:v>4.3978462219238281</c:v>
                </c:pt>
                <c:pt idx="163">
                  <c:v>0.81997942924499512</c:v>
                </c:pt>
                <c:pt idx="164">
                  <c:v>1.9743567705154419</c:v>
                </c:pt>
                <c:pt idx="165">
                  <c:v>4.8452138900756836E-2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8AD-484B-AC60-003B72E29E48}"/>
            </c:ext>
          </c:extLst>
        </c:ser>
        <c:ser>
          <c:idx val="3"/>
          <c:order val="3"/>
          <c:tx>
            <c:strRef>
              <c:f>sapflow_db!$H$2</c:f>
              <c:strCache>
                <c:ptCount val="1"/>
                <c:pt idx="0">
                  <c:v> DB 108/180</c:v>
                </c:pt>
              </c:strCache>
            </c:strRef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sapflow_db!$A$3:$A$200</c:f>
              <c:numCache>
                <c:formatCode>General</c:formatCode>
                <c:ptCount val="198"/>
                <c:pt idx="0">
                  <c:v>144</c:v>
                </c:pt>
                <c:pt idx="1">
                  <c:v>145</c:v>
                </c:pt>
                <c:pt idx="2">
                  <c:v>146</c:v>
                </c:pt>
                <c:pt idx="3">
                  <c:v>147</c:v>
                </c:pt>
                <c:pt idx="4">
                  <c:v>148</c:v>
                </c:pt>
                <c:pt idx="5">
                  <c:v>149</c:v>
                </c:pt>
                <c:pt idx="6">
                  <c:v>150</c:v>
                </c:pt>
                <c:pt idx="7">
                  <c:v>151</c:v>
                </c:pt>
                <c:pt idx="8">
                  <c:v>152</c:v>
                </c:pt>
                <c:pt idx="9">
                  <c:v>153</c:v>
                </c:pt>
                <c:pt idx="10">
                  <c:v>154</c:v>
                </c:pt>
                <c:pt idx="11">
                  <c:v>155</c:v>
                </c:pt>
                <c:pt idx="12">
                  <c:v>156</c:v>
                </c:pt>
                <c:pt idx="13">
                  <c:v>157</c:v>
                </c:pt>
                <c:pt idx="14">
                  <c:v>158</c:v>
                </c:pt>
                <c:pt idx="15">
                  <c:v>159</c:v>
                </c:pt>
                <c:pt idx="16">
                  <c:v>160</c:v>
                </c:pt>
                <c:pt idx="17">
                  <c:v>161</c:v>
                </c:pt>
                <c:pt idx="18">
                  <c:v>162</c:v>
                </c:pt>
                <c:pt idx="19">
                  <c:v>163</c:v>
                </c:pt>
                <c:pt idx="20">
                  <c:v>164</c:v>
                </c:pt>
                <c:pt idx="21">
                  <c:v>165</c:v>
                </c:pt>
                <c:pt idx="22">
                  <c:v>166</c:v>
                </c:pt>
                <c:pt idx="23">
                  <c:v>167</c:v>
                </c:pt>
                <c:pt idx="24">
                  <c:v>168</c:v>
                </c:pt>
                <c:pt idx="25">
                  <c:v>169</c:v>
                </c:pt>
                <c:pt idx="26">
                  <c:v>170</c:v>
                </c:pt>
                <c:pt idx="27">
                  <c:v>171</c:v>
                </c:pt>
                <c:pt idx="28">
                  <c:v>172</c:v>
                </c:pt>
                <c:pt idx="29">
                  <c:v>173</c:v>
                </c:pt>
                <c:pt idx="30">
                  <c:v>174</c:v>
                </c:pt>
                <c:pt idx="31">
                  <c:v>175</c:v>
                </c:pt>
                <c:pt idx="32">
                  <c:v>176</c:v>
                </c:pt>
                <c:pt idx="33">
                  <c:v>177</c:v>
                </c:pt>
                <c:pt idx="34">
                  <c:v>178</c:v>
                </c:pt>
                <c:pt idx="35">
                  <c:v>179</c:v>
                </c:pt>
                <c:pt idx="36">
                  <c:v>180</c:v>
                </c:pt>
                <c:pt idx="37">
                  <c:v>181</c:v>
                </c:pt>
                <c:pt idx="38">
                  <c:v>182</c:v>
                </c:pt>
                <c:pt idx="39">
                  <c:v>183</c:v>
                </c:pt>
                <c:pt idx="40">
                  <c:v>184</c:v>
                </c:pt>
                <c:pt idx="41">
                  <c:v>185</c:v>
                </c:pt>
                <c:pt idx="42">
                  <c:v>186</c:v>
                </c:pt>
                <c:pt idx="43">
                  <c:v>187</c:v>
                </c:pt>
                <c:pt idx="44">
                  <c:v>188</c:v>
                </c:pt>
                <c:pt idx="45">
                  <c:v>189</c:v>
                </c:pt>
                <c:pt idx="46">
                  <c:v>190</c:v>
                </c:pt>
                <c:pt idx="47">
                  <c:v>191</c:v>
                </c:pt>
                <c:pt idx="48">
                  <c:v>192</c:v>
                </c:pt>
                <c:pt idx="49">
                  <c:v>193</c:v>
                </c:pt>
                <c:pt idx="50">
                  <c:v>194</c:v>
                </c:pt>
                <c:pt idx="51">
                  <c:v>195</c:v>
                </c:pt>
                <c:pt idx="52">
                  <c:v>196</c:v>
                </c:pt>
                <c:pt idx="53">
                  <c:v>197</c:v>
                </c:pt>
                <c:pt idx="54">
                  <c:v>198</c:v>
                </c:pt>
                <c:pt idx="55">
                  <c:v>199</c:v>
                </c:pt>
                <c:pt idx="56">
                  <c:v>200</c:v>
                </c:pt>
                <c:pt idx="57">
                  <c:v>201</c:v>
                </c:pt>
                <c:pt idx="58">
                  <c:v>202</c:v>
                </c:pt>
                <c:pt idx="59">
                  <c:v>203</c:v>
                </c:pt>
                <c:pt idx="60">
                  <c:v>204</c:v>
                </c:pt>
                <c:pt idx="61">
                  <c:v>205</c:v>
                </c:pt>
                <c:pt idx="62">
                  <c:v>206</c:v>
                </c:pt>
                <c:pt idx="63">
                  <c:v>207</c:v>
                </c:pt>
                <c:pt idx="64">
                  <c:v>208</c:v>
                </c:pt>
                <c:pt idx="65">
                  <c:v>209</c:v>
                </c:pt>
                <c:pt idx="66">
                  <c:v>210</c:v>
                </c:pt>
                <c:pt idx="67">
                  <c:v>211</c:v>
                </c:pt>
                <c:pt idx="68">
                  <c:v>212</c:v>
                </c:pt>
                <c:pt idx="69">
                  <c:v>213</c:v>
                </c:pt>
                <c:pt idx="70">
                  <c:v>214</c:v>
                </c:pt>
                <c:pt idx="71">
                  <c:v>215</c:v>
                </c:pt>
                <c:pt idx="72">
                  <c:v>216</c:v>
                </c:pt>
                <c:pt idx="73">
                  <c:v>217</c:v>
                </c:pt>
                <c:pt idx="74">
                  <c:v>218</c:v>
                </c:pt>
                <c:pt idx="75">
                  <c:v>219</c:v>
                </c:pt>
                <c:pt idx="76">
                  <c:v>220</c:v>
                </c:pt>
                <c:pt idx="77">
                  <c:v>221</c:v>
                </c:pt>
                <c:pt idx="78">
                  <c:v>222</c:v>
                </c:pt>
                <c:pt idx="79">
                  <c:v>223</c:v>
                </c:pt>
                <c:pt idx="80">
                  <c:v>224</c:v>
                </c:pt>
                <c:pt idx="81">
                  <c:v>225</c:v>
                </c:pt>
                <c:pt idx="82">
                  <c:v>226</c:v>
                </c:pt>
                <c:pt idx="83">
                  <c:v>227</c:v>
                </c:pt>
                <c:pt idx="84">
                  <c:v>228</c:v>
                </c:pt>
                <c:pt idx="85">
                  <c:v>229</c:v>
                </c:pt>
                <c:pt idx="86">
                  <c:v>230</c:v>
                </c:pt>
                <c:pt idx="87">
                  <c:v>231</c:v>
                </c:pt>
                <c:pt idx="88">
                  <c:v>232</c:v>
                </c:pt>
                <c:pt idx="89">
                  <c:v>233</c:v>
                </c:pt>
                <c:pt idx="90">
                  <c:v>234</c:v>
                </c:pt>
                <c:pt idx="91">
                  <c:v>235</c:v>
                </c:pt>
                <c:pt idx="92">
                  <c:v>236</c:v>
                </c:pt>
                <c:pt idx="93">
                  <c:v>237</c:v>
                </c:pt>
                <c:pt idx="94">
                  <c:v>238</c:v>
                </c:pt>
                <c:pt idx="95">
                  <c:v>239</c:v>
                </c:pt>
                <c:pt idx="96">
                  <c:v>240</c:v>
                </c:pt>
                <c:pt idx="97">
                  <c:v>241</c:v>
                </c:pt>
                <c:pt idx="98">
                  <c:v>242</c:v>
                </c:pt>
                <c:pt idx="99">
                  <c:v>243</c:v>
                </c:pt>
                <c:pt idx="100">
                  <c:v>244</c:v>
                </c:pt>
                <c:pt idx="101">
                  <c:v>245</c:v>
                </c:pt>
                <c:pt idx="102">
                  <c:v>246</c:v>
                </c:pt>
                <c:pt idx="103">
                  <c:v>247</c:v>
                </c:pt>
                <c:pt idx="104">
                  <c:v>248</c:v>
                </c:pt>
                <c:pt idx="105">
                  <c:v>249</c:v>
                </c:pt>
                <c:pt idx="106">
                  <c:v>250</c:v>
                </c:pt>
                <c:pt idx="107">
                  <c:v>251</c:v>
                </c:pt>
                <c:pt idx="108">
                  <c:v>252</c:v>
                </c:pt>
                <c:pt idx="109">
                  <c:v>253</c:v>
                </c:pt>
                <c:pt idx="110">
                  <c:v>254</c:v>
                </c:pt>
                <c:pt idx="111">
                  <c:v>255</c:v>
                </c:pt>
                <c:pt idx="112">
                  <c:v>256</c:v>
                </c:pt>
                <c:pt idx="113">
                  <c:v>257</c:v>
                </c:pt>
                <c:pt idx="114">
                  <c:v>258</c:v>
                </c:pt>
                <c:pt idx="115">
                  <c:v>259</c:v>
                </c:pt>
                <c:pt idx="116">
                  <c:v>260</c:v>
                </c:pt>
                <c:pt idx="117">
                  <c:v>261</c:v>
                </c:pt>
                <c:pt idx="118">
                  <c:v>262</c:v>
                </c:pt>
                <c:pt idx="119">
                  <c:v>263</c:v>
                </c:pt>
                <c:pt idx="120">
                  <c:v>264</c:v>
                </c:pt>
                <c:pt idx="121">
                  <c:v>265</c:v>
                </c:pt>
                <c:pt idx="122">
                  <c:v>266</c:v>
                </c:pt>
                <c:pt idx="123">
                  <c:v>267</c:v>
                </c:pt>
                <c:pt idx="124">
                  <c:v>268</c:v>
                </c:pt>
                <c:pt idx="125">
                  <c:v>269</c:v>
                </c:pt>
                <c:pt idx="126">
                  <c:v>270</c:v>
                </c:pt>
                <c:pt idx="127">
                  <c:v>271</c:v>
                </c:pt>
                <c:pt idx="128">
                  <c:v>272</c:v>
                </c:pt>
                <c:pt idx="129">
                  <c:v>273</c:v>
                </c:pt>
                <c:pt idx="130">
                  <c:v>274</c:v>
                </c:pt>
                <c:pt idx="131">
                  <c:v>275</c:v>
                </c:pt>
                <c:pt idx="132">
                  <c:v>276</c:v>
                </c:pt>
                <c:pt idx="133">
                  <c:v>277</c:v>
                </c:pt>
                <c:pt idx="134">
                  <c:v>278</c:v>
                </c:pt>
                <c:pt idx="135">
                  <c:v>279</c:v>
                </c:pt>
                <c:pt idx="136">
                  <c:v>280</c:v>
                </c:pt>
                <c:pt idx="137">
                  <c:v>281</c:v>
                </c:pt>
                <c:pt idx="138">
                  <c:v>282</c:v>
                </c:pt>
                <c:pt idx="139">
                  <c:v>283</c:v>
                </c:pt>
                <c:pt idx="140">
                  <c:v>284</c:v>
                </c:pt>
                <c:pt idx="141">
                  <c:v>285</c:v>
                </c:pt>
                <c:pt idx="142">
                  <c:v>286</c:v>
                </c:pt>
                <c:pt idx="143">
                  <c:v>287</c:v>
                </c:pt>
                <c:pt idx="144">
                  <c:v>288</c:v>
                </c:pt>
                <c:pt idx="145">
                  <c:v>289</c:v>
                </c:pt>
                <c:pt idx="146">
                  <c:v>290</c:v>
                </c:pt>
                <c:pt idx="147">
                  <c:v>291</c:v>
                </c:pt>
                <c:pt idx="148">
                  <c:v>292</c:v>
                </c:pt>
                <c:pt idx="149">
                  <c:v>293</c:v>
                </c:pt>
                <c:pt idx="150">
                  <c:v>294</c:v>
                </c:pt>
                <c:pt idx="151">
                  <c:v>295</c:v>
                </c:pt>
                <c:pt idx="152">
                  <c:v>296</c:v>
                </c:pt>
                <c:pt idx="153">
                  <c:v>297</c:v>
                </c:pt>
                <c:pt idx="154">
                  <c:v>298</c:v>
                </c:pt>
                <c:pt idx="155">
                  <c:v>299</c:v>
                </c:pt>
                <c:pt idx="156">
                  <c:v>300</c:v>
                </c:pt>
                <c:pt idx="157">
                  <c:v>301</c:v>
                </c:pt>
                <c:pt idx="158">
                  <c:v>302</c:v>
                </c:pt>
                <c:pt idx="159">
                  <c:v>303</c:v>
                </c:pt>
                <c:pt idx="160">
                  <c:v>304</c:v>
                </c:pt>
                <c:pt idx="161">
                  <c:v>305</c:v>
                </c:pt>
                <c:pt idx="162">
                  <c:v>306</c:v>
                </c:pt>
                <c:pt idx="163">
                  <c:v>307</c:v>
                </c:pt>
                <c:pt idx="164">
                  <c:v>308</c:v>
                </c:pt>
                <c:pt idx="165">
                  <c:v>309</c:v>
                </c:pt>
                <c:pt idx="166">
                  <c:v>310</c:v>
                </c:pt>
                <c:pt idx="167">
                  <c:v>311</c:v>
                </c:pt>
                <c:pt idx="168">
                  <c:v>312</c:v>
                </c:pt>
                <c:pt idx="169">
                  <c:v>313</c:v>
                </c:pt>
                <c:pt idx="170">
                  <c:v>314</c:v>
                </c:pt>
                <c:pt idx="171">
                  <c:v>315</c:v>
                </c:pt>
                <c:pt idx="172">
                  <c:v>316</c:v>
                </c:pt>
                <c:pt idx="173">
                  <c:v>317</c:v>
                </c:pt>
                <c:pt idx="174">
                  <c:v>318</c:v>
                </c:pt>
              </c:numCache>
            </c:numRef>
          </c:xVal>
          <c:yVal>
            <c:numRef>
              <c:f>sapflow_db!$H$3:$H$200</c:f>
              <c:numCache>
                <c:formatCode>General</c:formatCode>
                <c:ptCount val="198"/>
                <c:pt idx="0">
                  <c:v>34.195137023925781</c:v>
                </c:pt>
                <c:pt idx="1">
                  <c:v>17.289834976196289</c:v>
                </c:pt>
                <c:pt idx="2">
                  <c:v>43.309944152832031</c:v>
                </c:pt>
                <c:pt idx="3">
                  <c:v>44.310989379882813</c:v>
                </c:pt>
                <c:pt idx="4">
                  <c:v>48.931484222412109</c:v>
                </c:pt>
                <c:pt idx="5">
                  <c:v>50.6468505859375</c:v>
                </c:pt>
                <c:pt idx="6">
                  <c:v>50.146465301513672</c:v>
                </c:pt>
                <c:pt idx="7">
                  <c:v>33.147640228271484</c:v>
                </c:pt>
                <c:pt idx="8">
                  <c:v>55.115188598632813</c:v>
                </c:pt>
                <c:pt idx="9">
                  <c:v>50.700389862060547</c:v>
                </c:pt>
                <c:pt idx="10">
                  <c:v>57.326114654541016</c:v>
                </c:pt>
                <c:pt idx="11">
                  <c:v>37.750885009765625</c:v>
                </c:pt>
                <c:pt idx="12">
                  <c:v>54.935989379882813</c:v>
                </c:pt>
                <c:pt idx="13">
                  <c:v>54.324142456054688</c:v>
                </c:pt>
                <c:pt idx="14">
                  <c:v>48.539813995361328</c:v>
                </c:pt>
                <c:pt idx="15">
                  <c:v>58.255607604980469</c:v>
                </c:pt>
                <c:pt idx="16">
                  <c:v>60.103813171386719</c:v>
                </c:pt>
                <c:pt idx="17">
                  <c:v>28.637567520141602</c:v>
                </c:pt>
                <c:pt idx="18">
                  <c:v>62.113609313964844</c:v>
                </c:pt>
                <c:pt idx="19">
                  <c:v>60.909595489501953</c:v>
                </c:pt>
                <c:pt idx="20">
                  <c:v>68.622589111328125</c:v>
                </c:pt>
                <c:pt idx="21">
                  <c:v>66.819259643554688</c:v>
                </c:pt>
                <c:pt idx="22">
                  <c:v>66.720855712890625</c:v>
                </c:pt>
                <c:pt idx="23">
                  <c:v>22.428134918212891</c:v>
                </c:pt>
                <c:pt idx="24">
                  <c:v>50.321804046630859</c:v>
                </c:pt>
                <c:pt idx="25">
                  <c:v>70.798912048339844</c:v>
                </c:pt>
                <c:pt idx="26">
                  <c:v>76.875984191894531</c:v>
                </c:pt>
                <c:pt idx="27">
                  <c:v>80.135482788085938</c:v>
                </c:pt>
                <c:pt idx="28">
                  <c:v>77.304237365722656</c:v>
                </c:pt>
                <c:pt idx="29">
                  <c:v>79.598976135253906</c:v>
                </c:pt>
                <c:pt idx="30">
                  <c:v>68.994941711425781</c:v>
                </c:pt>
                <c:pt idx="31">
                  <c:v>88.033683776855469</c:v>
                </c:pt>
                <c:pt idx="32">
                  <c:v>62.868915557861328</c:v>
                </c:pt>
                <c:pt idx="33">
                  <c:v>90.221504211425781</c:v>
                </c:pt>
                <c:pt idx="34">
                  <c:v>84.771438598632813</c:v>
                </c:pt>
                <c:pt idx="35">
                  <c:v>95.923423767089844</c:v>
                </c:pt>
                <c:pt idx="36">
                  <c:v>90.739547729492188</c:v>
                </c:pt>
                <c:pt idx="37">
                  <c:v>89.104438781738281</c:v>
                </c:pt>
                <c:pt idx="38">
                  <c:v>93.142448425292969</c:v>
                </c:pt>
                <c:pt idx="39">
                  <c:v>60.691051483154297</c:v>
                </c:pt>
                <c:pt idx="40">
                  <c:v>101.82611083984375</c:v>
                </c:pt>
                <c:pt idx="41">
                  <c:v>76.696540832519531</c:v>
                </c:pt>
                <c:pt idx="42">
                  <c:v>93.137832641601563</c:v>
                </c:pt>
                <c:pt idx="43">
                  <c:v>97.490318298339844</c:v>
                </c:pt>
                <c:pt idx="44">
                  <c:v>90.263412475585938</c:v>
                </c:pt>
                <c:pt idx="45">
                  <c:v>112.0516357421875</c:v>
                </c:pt>
                <c:pt idx="46">
                  <c:v>101.7623291015625</c:v>
                </c:pt>
                <c:pt idx="47">
                  <c:v>96.306015014648438</c:v>
                </c:pt>
                <c:pt idx="48">
                  <c:v>96.779251098632813</c:v>
                </c:pt>
                <c:pt idx="49">
                  <c:v>95.588859558105469</c:v>
                </c:pt>
                <c:pt idx="50">
                  <c:v>112.84882354736328</c:v>
                </c:pt>
                <c:pt idx="51">
                  <c:v>97.760581970214844</c:v>
                </c:pt>
                <c:pt idx="52">
                  <c:v>49.007930755615234</c:v>
                </c:pt>
                <c:pt idx="53">
                  <c:v>115.72474670410156</c:v>
                </c:pt>
                <c:pt idx="54">
                  <c:v>120.30776214599609</c:v>
                </c:pt>
                <c:pt idx="55">
                  <c:v>132.39700317382813</c:v>
                </c:pt>
                <c:pt idx="56">
                  <c:v>129.04170227050781</c:v>
                </c:pt>
                <c:pt idx="57">
                  <c:v>115.2069091796875</c:v>
                </c:pt>
                <c:pt idx="58">
                  <c:v>100.40807342529297</c:v>
                </c:pt>
                <c:pt idx="59">
                  <c:v>109.65408325195313</c:v>
                </c:pt>
                <c:pt idx="60">
                  <c:v>110.31291198730469</c:v>
                </c:pt>
                <c:pt idx="61">
                  <c:v>37.879058837890625</c:v>
                </c:pt>
                <c:pt idx="63">
                  <c:v>76.980323791503906</c:v>
                </c:pt>
                <c:pt idx="64">
                  <c:v>42.611789703369141</c:v>
                </c:pt>
                <c:pt idx="65">
                  <c:v>116.0301513671875</c:v>
                </c:pt>
                <c:pt idx="66">
                  <c:v>113.14365386962891</c:v>
                </c:pt>
                <c:pt idx="67">
                  <c:v>113.27703857421875</c:v>
                </c:pt>
                <c:pt idx="68">
                  <c:v>114.38693237304688</c:v>
                </c:pt>
                <c:pt idx="69">
                  <c:v>117.37677764892578</c:v>
                </c:pt>
                <c:pt idx="70">
                  <c:v>110.24789428710938</c:v>
                </c:pt>
                <c:pt idx="71">
                  <c:v>98.680343627929688</c:v>
                </c:pt>
                <c:pt idx="72">
                  <c:v>100.65447998046875</c:v>
                </c:pt>
                <c:pt idx="73">
                  <c:v>111.00392913818359</c:v>
                </c:pt>
                <c:pt idx="74">
                  <c:v>12.138247489929199</c:v>
                </c:pt>
                <c:pt idx="75">
                  <c:v>111.23918914794922</c:v>
                </c:pt>
                <c:pt idx="76">
                  <c:v>89.722488403320313</c:v>
                </c:pt>
                <c:pt idx="77">
                  <c:v>101.31636810302734</c:v>
                </c:pt>
                <c:pt idx="78">
                  <c:v>76.105239868164063</c:v>
                </c:pt>
                <c:pt idx="79">
                  <c:v>57.864784240722656</c:v>
                </c:pt>
                <c:pt idx="80">
                  <c:v>84.560157775878906</c:v>
                </c:pt>
                <c:pt idx="81">
                  <c:v>72.075576782226563</c:v>
                </c:pt>
                <c:pt idx="82">
                  <c:v>82.665939331054688</c:v>
                </c:pt>
                <c:pt idx="83">
                  <c:v>89.997200012207031</c:v>
                </c:pt>
                <c:pt idx="84">
                  <c:v>77.370094299316406</c:v>
                </c:pt>
                <c:pt idx="85">
                  <c:v>79.379600524902344</c:v>
                </c:pt>
                <c:pt idx="86">
                  <c:v>81.869560241699219</c:v>
                </c:pt>
                <c:pt idx="87">
                  <c:v>8.9844818115234375</c:v>
                </c:pt>
                <c:pt idx="88">
                  <c:v>52.105396270751953</c:v>
                </c:pt>
                <c:pt idx="89">
                  <c:v>72.495140075683594</c:v>
                </c:pt>
                <c:pt idx="90">
                  <c:v>63.549938201904297</c:v>
                </c:pt>
                <c:pt idx="91">
                  <c:v>71.996421813964844</c:v>
                </c:pt>
                <c:pt idx="92">
                  <c:v>73.75201416015625</c:v>
                </c:pt>
                <c:pt idx="93">
                  <c:v>80.545570373535156</c:v>
                </c:pt>
                <c:pt idx="94">
                  <c:v>77.527778625488281</c:v>
                </c:pt>
                <c:pt idx="95">
                  <c:v>58.822078704833984</c:v>
                </c:pt>
                <c:pt idx="96">
                  <c:v>82.815109252929688</c:v>
                </c:pt>
                <c:pt idx="97">
                  <c:v>84.866455078125</c:v>
                </c:pt>
                <c:pt idx="98">
                  <c:v>98.152565002441406</c:v>
                </c:pt>
                <c:pt idx="99">
                  <c:v>101.21425628662109</c:v>
                </c:pt>
                <c:pt idx="100">
                  <c:v>44.740657806396484</c:v>
                </c:pt>
                <c:pt idx="101">
                  <c:v>42.84991455078125</c:v>
                </c:pt>
                <c:pt idx="102">
                  <c:v>20.827085494995117</c:v>
                </c:pt>
                <c:pt idx="103">
                  <c:v>70.119781494140625</c:v>
                </c:pt>
                <c:pt idx="104">
                  <c:v>84.3831787109375</c:v>
                </c:pt>
                <c:pt idx="105">
                  <c:v>41.944389343261719</c:v>
                </c:pt>
                <c:pt idx="106">
                  <c:v>80.262153625488281</c:v>
                </c:pt>
                <c:pt idx="107">
                  <c:v>76.458168029785156</c:v>
                </c:pt>
                <c:pt idx="108">
                  <c:v>72.371421813964844</c:v>
                </c:pt>
                <c:pt idx="109">
                  <c:v>48.44122314453125</c:v>
                </c:pt>
                <c:pt idx="110">
                  <c:v>5.1663622856140137</c:v>
                </c:pt>
                <c:pt idx="111">
                  <c:v>30.498386383056641</c:v>
                </c:pt>
                <c:pt idx="112">
                  <c:v>65.645584106445313</c:v>
                </c:pt>
                <c:pt idx="113">
                  <c:v>73.805496215820313</c:v>
                </c:pt>
                <c:pt idx="114">
                  <c:v>64.803382873535156</c:v>
                </c:pt>
                <c:pt idx="115">
                  <c:v>3.1940109729766846</c:v>
                </c:pt>
                <c:pt idx="117">
                  <c:v>48.058891296386719</c:v>
                </c:pt>
                <c:pt idx="118">
                  <c:v>0.44483676552772522</c:v>
                </c:pt>
                <c:pt idx="119">
                  <c:v>4.03173828125</c:v>
                </c:pt>
                <c:pt idx="120">
                  <c:v>42.959255218505859</c:v>
                </c:pt>
                <c:pt idx="121">
                  <c:v>43.242069244384766</c:v>
                </c:pt>
                <c:pt idx="122">
                  <c:v>8.9420633316040039</c:v>
                </c:pt>
                <c:pt idx="123">
                  <c:v>8.3100004196166992</c:v>
                </c:pt>
                <c:pt idx="124">
                  <c:v>40.180095672607422</c:v>
                </c:pt>
                <c:pt idx="125">
                  <c:v>40.645473480224609</c:v>
                </c:pt>
                <c:pt idx="126">
                  <c:v>47.843589782714844</c:v>
                </c:pt>
                <c:pt idx="127">
                  <c:v>66.179672241210938</c:v>
                </c:pt>
                <c:pt idx="128">
                  <c:v>53.222698211669922</c:v>
                </c:pt>
                <c:pt idx="129">
                  <c:v>61.879550933837891</c:v>
                </c:pt>
                <c:pt idx="130">
                  <c:v>60.850582122802734</c:v>
                </c:pt>
                <c:pt idx="131">
                  <c:v>52.747989654541016</c:v>
                </c:pt>
                <c:pt idx="132">
                  <c:v>1.1624230146408081</c:v>
                </c:pt>
                <c:pt idx="133">
                  <c:v>40.330829620361328</c:v>
                </c:pt>
                <c:pt idx="134">
                  <c:v>55.032398223876953</c:v>
                </c:pt>
                <c:pt idx="135">
                  <c:v>38.646324157714844</c:v>
                </c:pt>
                <c:pt idx="136">
                  <c:v>27.104568481445313</c:v>
                </c:pt>
                <c:pt idx="137">
                  <c:v>13.438275337219238</c:v>
                </c:pt>
                <c:pt idx="138">
                  <c:v>33.603660583496094</c:v>
                </c:pt>
                <c:pt idx="139">
                  <c:v>9.7386751174926758</c:v>
                </c:pt>
                <c:pt idx="140">
                  <c:v>30.453424453735352</c:v>
                </c:pt>
                <c:pt idx="141">
                  <c:v>34.141681671142578</c:v>
                </c:pt>
                <c:pt idx="142">
                  <c:v>42.821014404296875</c:v>
                </c:pt>
                <c:pt idx="143">
                  <c:v>36.208740234375</c:v>
                </c:pt>
                <c:pt idx="144">
                  <c:v>33.00933837890625</c:v>
                </c:pt>
                <c:pt idx="145">
                  <c:v>27.121868133544922</c:v>
                </c:pt>
                <c:pt idx="146">
                  <c:v>16.414037704467773</c:v>
                </c:pt>
                <c:pt idx="147">
                  <c:v>31.938516616821289</c:v>
                </c:pt>
                <c:pt idx="148">
                  <c:v>23.695903778076172</c:v>
                </c:pt>
                <c:pt idx="149">
                  <c:v>0.76389390230178833</c:v>
                </c:pt>
                <c:pt idx="150">
                  <c:v>0.32874378561973572</c:v>
                </c:pt>
                <c:pt idx="151">
                  <c:v>5.8774553239345551E-2</c:v>
                </c:pt>
                <c:pt idx="152">
                  <c:v>0.48106050491333008</c:v>
                </c:pt>
                <c:pt idx="153">
                  <c:v>12.018317222595215</c:v>
                </c:pt>
                <c:pt idx="154">
                  <c:v>7.6497588157653809</c:v>
                </c:pt>
                <c:pt idx="155">
                  <c:v>6.3739194869995117</c:v>
                </c:pt>
                <c:pt idx="156">
                  <c:v>1.4708316326141357</c:v>
                </c:pt>
                <c:pt idx="157">
                  <c:v>2.5659024715423584</c:v>
                </c:pt>
                <c:pt idx="158">
                  <c:v>4.5333347320556641</c:v>
                </c:pt>
                <c:pt idx="159">
                  <c:v>1.589469313621521</c:v>
                </c:pt>
                <c:pt idx="164">
                  <c:v>1.3347943313419819E-2</c:v>
                </c:pt>
                <c:pt idx="168">
                  <c:v>1.6916593303903937E-3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8AD-484B-AC60-003B72E29E48}"/>
            </c:ext>
          </c:extLst>
        </c:ser>
        <c:ser>
          <c:idx val="0"/>
          <c:order val="4"/>
          <c:tx>
            <c:strRef>
              <c:f>sapflow_db!$I$2</c:f>
              <c:strCache>
                <c:ptCount val="1"/>
                <c:pt idx="0">
                  <c:v>DB 80/211</c:v>
                </c:pt>
              </c:strCache>
            </c:strRef>
          </c:tx>
          <c:spPr>
            <a:ln w="127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sapflow_db!$A$3:$A$200</c:f>
              <c:numCache>
                <c:formatCode>General</c:formatCode>
                <c:ptCount val="198"/>
                <c:pt idx="0">
                  <c:v>144</c:v>
                </c:pt>
                <c:pt idx="1">
                  <c:v>145</c:v>
                </c:pt>
                <c:pt idx="2">
                  <c:v>146</c:v>
                </c:pt>
                <c:pt idx="3">
                  <c:v>147</c:v>
                </c:pt>
                <c:pt idx="4">
                  <c:v>148</c:v>
                </c:pt>
                <c:pt idx="5">
                  <c:v>149</c:v>
                </c:pt>
                <c:pt idx="6">
                  <c:v>150</c:v>
                </c:pt>
                <c:pt idx="7">
                  <c:v>151</c:v>
                </c:pt>
                <c:pt idx="8">
                  <c:v>152</c:v>
                </c:pt>
                <c:pt idx="9">
                  <c:v>153</c:v>
                </c:pt>
                <c:pt idx="10">
                  <c:v>154</c:v>
                </c:pt>
                <c:pt idx="11">
                  <c:v>155</c:v>
                </c:pt>
                <c:pt idx="12">
                  <c:v>156</c:v>
                </c:pt>
                <c:pt idx="13">
                  <c:v>157</c:v>
                </c:pt>
                <c:pt idx="14">
                  <c:v>158</c:v>
                </c:pt>
                <c:pt idx="15">
                  <c:v>159</c:v>
                </c:pt>
                <c:pt idx="16">
                  <c:v>160</c:v>
                </c:pt>
                <c:pt idx="17">
                  <c:v>161</c:v>
                </c:pt>
                <c:pt idx="18">
                  <c:v>162</c:v>
                </c:pt>
                <c:pt idx="19">
                  <c:v>163</c:v>
                </c:pt>
                <c:pt idx="20">
                  <c:v>164</c:v>
                </c:pt>
                <c:pt idx="21">
                  <c:v>165</c:v>
                </c:pt>
                <c:pt idx="22">
                  <c:v>166</c:v>
                </c:pt>
                <c:pt idx="23">
                  <c:v>167</c:v>
                </c:pt>
                <c:pt idx="24">
                  <c:v>168</c:v>
                </c:pt>
                <c:pt idx="25">
                  <c:v>169</c:v>
                </c:pt>
                <c:pt idx="26">
                  <c:v>170</c:v>
                </c:pt>
                <c:pt idx="27">
                  <c:v>171</c:v>
                </c:pt>
                <c:pt idx="28">
                  <c:v>172</c:v>
                </c:pt>
                <c:pt idx="29">
                  <c:v>173</c:v>
                </c:pt>
                <c:pt idx="30">
                  <c:v>174</c:v>
                </c:pt>
                <c:pt idx="31">
                  <c:v>175</c:v>
                </c:pt>
                <c:pt idx="32">
                  <c:v>176</c:v>
                </c:pt>
                <c:pt idx="33">
                  <c:v>177</c:v>
                </c:pt>
                <c:pt idx="34">
                  <c:v>178</c:v>
                </c:pt>
                <c:pt idx="35">
                  <c:v>179</c:v>
                </c:pt>
                <c:pt idx="36">
                  <c:v>180</c:v>
                </c:pt>
                <c:pt idx="37">
                  <c:v>181</c:v>
                </c:pt>
                <c:pt idx="38">
                  <c:v>182</c:v>
                </c:pt>
                <c:pt idx="39">
                  <c:v>183</c:v>
                </c:pt>
                <c:pt idx="40">
                  <c:v>184</c:v>
                </c:pt>
                <c:pt idx="41">
                  <c:v>185</c:v>
                </c:pt>
                <c:pt idx="42">
                  <c:v>186</c:v>
                </c:pt>
                <c:pt idx="43">
                  <c:v>187</c:v>
                </c:pt>
                <c:pt idx="44">
                  <c:v>188</c:v>
                </c:pt>
                <c:pt idx="45">
                  <c:v>189</c:v>
                </c:pt>
                <c:pt idx="46">
                  <c:v>190</c:v>
                </c:pt>
                <c:pt idx="47">
                  <c:v>191</c:v>
                </c:pt>
                <c:pt idx="48">
                  <c:v>192</c:v>
                </c:pt>
                <c:pt idx="49">
                  <c:v>193</c:v>
                </c:pt>
                <c:pt idx="50">
                  <c:v>194</c:v>
                </c:pt>
                <c:pt idx="51">
                  <c:v>195</c:v>
                </c:pt>
                <c:pt idx="52">
                  <c:v>196</c:v>
                </c:pt>
                <c:pt idx="53">
                  <c:v>197</c:v>
                </c:pt>
                <c:pt idx="54">
                  <c:v>198</c:v>
                </c:pt>
                <c:pt idx="55">
                  <c:v>199</c:v>
                </c:pt>
                <c:pt idx="56">
                  <c:v>200</c:v>
                </c:pt>
                <c:pt idx="57">
                  <c:v>201</c:v>
                </c:pt>
                <c:pt idx="58">
                  <c:v>202</c:v>
                </c:pt>
                <c:pt idx="59">
                  <c:v>203</c:v>
                </c:pt>
                <c:pt idx="60">
                  <c:v>204</c:v>
                </c:pt>
                <c:pt idx="61">
                  <c:v>205</c:v>
                </c:pt>
                <c:pt idx="62">
                  <c:v>206</c:v>
                </c:pt>
                <c:pt idx="63">
                  <c:v>207</c:v>
                </c:pt>
                <c:pt idx="64">
                  <c:v>208</c:v>
                </c:pt>
                <c:pt idx="65">
                  <c:v>209</c:v>
                </c:pt>
                <c:pt idx="66">
                  <c:v>210</c:v>
                </c:pt>
                <c:pt idx="67">
                  <c:v>211</c:v>
                </c:pt>
                <c:pt idx="68">
                  <c:v>212</c:v>
                </c:pt>
                <c:pt idx="69">
                  <c:v>213</c:v>
                </c:pt>
                <c:pt idx="70">
                  <c:v>214</c:v>
                </c:pt>
                <c:pt idx="71">
                  <c:v>215</c:v>
                </c:pt>
                <c:pt idx="72">
                  <c:v>216</c:v>
                </c:pt>
                <c:pt idx="73">
                  <c:v>217</c:v>
                </c:pt>
                <c:pt idx="74">
                  <c:v>218</c:v>
                </c:pt>
                <c:pt idx="75">
                  <c:v>219</c:v>
                </c:pt>
                <c:pt idx="76">
                  <c:v>220</c:v>
                </c:pt>
                <c:pt idx="77">
                  <c:v>221</c:v>
                </c:pt>
                <c:pt idx="78">
                  <c:v>222</c:v>
                </c:pt>
                <c:pt idx="79">
                  <c:v>223</c:v>
                </c:pt>
                <c:pt idx="80">
                  <c:v>224</c:v>
                </c:pt>
                <c:pt idx="81">
                  <c:v>225</c:v>
                </c:pt>
                <c:pt idx="82">
                  <c:v>226</c:v>
                </c:pt>
                <c:pt idx="83">
                  <c:v>227</c:v>
                </c:pt>
                <c:pt idx="84">
                  <c:v>228</c:v>
                </c:pt>
                <c:pt idx="85">
                  <c:v>229</c:v>
                </c:pt>
                <c:pt idx="86">
                  <c:v>230</c:v>
                </c:pt>
                <c:pt idx="87">
                  <c:v>231</c:v>
                </c:pt>
                <c:pt idx="88">
                  <c:v>232</c:v>
                </c:pt>
                <c:pt idx="89">
                  <c:v>233</c:v>
                </c:pt>
                <c:pt idx="90">
                  <c:v>234</c:v>
                </c:pt>
                <c:pt idx="91">
                  <c:v>235</c:v>
                </c:pt>
                <c:pt idx="92">
                  <c:v>236</c:v>
                </c:pt>
                <c:pt idx="93">
                  <c:v>237</c:v>
                </c:pt>
                <c:pt idx="94">
                  <c:v>238</c:v>
                </c:pt>
                <c:pt idx="95">
                  <c:v>239</c:v>
                </c:pt>
                <c:pt idx="96">
                  <c:v>240</c:v>
                </c:pt>
                <c:pt idx="97">
                  <c:v>241</c:v>
                </c:pt>
                <c:pt idx="98">
                  <c:v>242</c:v>
                </c:pt>
                <c:pt idx="99">
                  <c:v>243</c:v>
                </c:pt>
                <c:pt idx="100">
                  <c:v>244</c:v>
                </c:pt>
                <c:pt idx="101">
                  <c:v>245</c:v>
                </c:pt>
                <c:pt idx="102">
                  <c:v>246</c:v>
                </c:pt>
                <c:pt idx="103">
                  <c:v>247</c:v>
                </c:pt>
                <c:pt idx="104">
                  <c:v>248</c:v>
                </c:pt>
                <c:pt idx="105">
                  <c:v>249</c:v>
                </c:pt>
                <c:pt idx="106">
                  <c:v>250</c:v>
                </c:pt>
                <c:pt idx="107">
                  <c:v>251</c:v>
                </c:pt>
                <c:pt idx="108">
                  <c:v>252</c:v>
                </c:pt>
                <c:pt idx="109">
                  <c:v>253</c:v>
                </c:pt>
                <c:pt idx="110">
                  <c:v>254</c:v>
                </c:pt>
                <c:pt idx="111">
                  <c:v>255</c:v>
                </c:pt>
                <c:pt idx="112">
                  <c:v>256</c:v>
                </c:pt>
                <c:pt idx="113">
                  <c:v>257</c:v>
                </c:pt>
                <c:pt idx="114">
                  <c:v>258</c:v>
                </c:pt>
                <c:pt idx="115">
                  <c:v>259</c:v>
                </c:pt>
                <c:pt idx="116">
                  <c:v>260</c:v>
                </c:pt>
                <c:pt idx="117">
                  <c:v>261</c:v>
                </c:pt>
                <c:pt idx="118">
                  <c:v>262</c:v>
                </c:pt>
                <c:pt idx="119">
                  <c:v>263</c:v>
                </c:pt>
                <c:pt idx="120">
                  <c:v>264</c:v>
                </c:pt>
                <c:pt idx="121">
                  <c:v>265</c:v>
                </c:pt>
                <c:pt idx="122">
                  <c:v>266</c:v>
                </c:pt>
                <c:pt idx="123">
                  <c:v>267</c:v>
                </c:pt>
                <c:pt idx="124">
                  <c:v>268</c:v>
                </c:pt>
                <c:pt idx="125">
                  <c:v>269</c:v>
                </c:pt>
                <c:pt idx="126">
                  <c:v>270</c:v>
                </c:pt>
                <c:pt idx="127">
                  <c:v>271</c:v>
                </c:pt>
                <c:pt idx="128">
                  <c:v>272</c:v>
                </c:pt>
                <c:pt idx="129">
                  <c:v>273</c:v>
                </c:pt>
                <c:pt idx="130">
                  <c:v>274</c:v>
                </c:pt>
                <c:pt idx="131">
                  <c:v>275</c:v>
                </c:pt>
                <c:pt idx="132">
                  <c:v>276</c:v>
                </c:pt>
                <c:pt idx="133">
                  <c:v>277</c:v>
                </c:pt>
                <c:pt idx="134">
                  <c:v>278</c:v>
                </c:pt>
                <c:pt idx="135">
                  <c:v>279</c:v>
                </c:pt>
                <c:pt idx="136">
                  <c:v>280</c:v>
                </c:pt>
                <c:pt idx="137">
                  <c:v>281</c:v>
                </c:pt>
                <c:pt idx="138">
                  <c:v>282</c:v>
                </c:pt>
                <c:pt idx="139">
                  <c:v>283</c:v>
                </c:pt>
                <c:pt idx="140">
                  <c:v>284</c:v>
                </c:pt>
                <c:pt idx="141">
                  <c:v>285</c:v>
                </c:pt>
                <c:pt idx="142">
                  <c:v>286</c:v>
                </c:pt>
                <c:pt idx="143">
                  <c:v>287</c:v>
                </c:pt>
                <c:pt idx="144">
                  <c:v>288</c:v>
                </c:pt>
                <c:pt idx="145">
                  <c:v>289</c:v>
                </c:pt>
                <c:pt idx="146">
                  <c:v>290</c:v>
                </c:pt>
                <c:pt idx="147">
                  <c:v>291</c:v>
                </c:pt>
                <c:pt idx="148">
                  <c:v>292</c:v>
                </c:pt>
                <c:pt idx="149">
                  <c:v>293</c:v>
                </c:pt>
                <c:pt idx="150">
                  <c:v>294</c:v>
                </c:pt>
                <c:pt idx="151">
                  <c:v>295</c:v>
                </c:pt>
                <c:pt idx="152">
                  <c:v>296</c:v>
                </c:pt>
                <c:pt idx="153">
                  <c:v>297</c:v>
                </c:pt>
                <c:pt idx="154">
                  <c:v>298</c:v>
                </c:pt>
                <c:pt idx="155">
                  <c:v>299</c:v>
                </c:pt>
                <c:pt idx="156">
                  <c:v>300</c:v>
                </c:pt>
                <c:pt idx="157">
                  <c:v>301</c:v>
                </c:pt>
                <c:pt idx="158">
                  <c:v>302</c:v>
                </c:pt>
                <c:pt idx="159">
                  <c:v>303</c:v>
                </c:pt>
                <c:pt idx="160">
                  <c:v>304</c:v>
                </c:pt>
                <c:pt idx="161">
                  <c:v>305</c:v>
                </c:pt>
                <c:pt idx="162">
                  <c:v>306</c:v>
                </c:pt>
                <c:pt idx="163">
                  <c:v>307</c:v>
                </c:pt>
                <c:pt idx="164">
                  <c:v>308</c:v>
                </c:pt>
                <c:pt idx="165">
                  <c:v>309</c:v>
                </c:pt>
                <c:pt idx="166">
                  <c:v>310</c:v>
                </c:pt>
                <c:pt idx="167">
                  <c:v>311</c:v>
                </c:pt>
                <c:pt idx="168">
                  <c:v>312</c:v>
                </c:pt>
                <c:pt idx="169">
                  <c:v>313</c:v>
                </c:pt>
                <c:pt idx="170">
                  <c:v>314</c:v>
                </c:pt>
                <c:pt idx="171">
                  <c:v>315</c:v>
                </c:pt>
                <c:pt idx="172">
                  <c:v>316</c:v>
                </c:pt>
                <c:pt idx="173">
                  <c:v>317</c:v>
                </c:pt>
                <c:pt idx="174">
                  <c:v>318</c:v>
                </c:pt>
              </c:numCache>
            </c:numRef>
          </c:xVal>
          <c:yVal>
            <c:numRef>
              <c:f>sapflow_db!$I$3:$I$200</c:f>
              <c:numCache>
                <c:formatCode>General</c:formatCode>
                <c:ptCount val="198"/>
                <c:pt idx="0">
                  <c:v>90.720695495605469</c:v>
                </c:pt>
                <c:pt idx="1">
                  <c:v>59.840568542480469</c:v>
                </c:pt>
                <c:pt idx="2">
                  <c:v>133.34593200683594</c:v>
                </c:pt>
                <c:pt idx="3">
                  <c:v>139.49308776855469</c:v>
                </c:pt>
                <c:pt idx="4">
                  <c:v>144.20005798339844</c:v>
                </c:pt>
                <c:pt idx="5">
                  <c:v>157.35115051269531</c:v>
                </c:pt>
                <c:pt idx="6">
                  <c:v>165.95845031738281</c:v>
                </c:pt>
                <c:pt idx="7">
                  <c:v>90.042625427246094</c:v>
                </c:pt>
                <c:pt idx="8">
                  <c:v>130.8968505859375</c:v>
                </c:pt>
                <c:pt idx="9">
                  <c:v>138.95860290527344</c:v>
                </c:pt>
                <c:pt idx="10">
                  <c:v>152.17399597167969</c:v>
                </c:pt>
                <c:pt idx="11">
                  <c:v>98.076812744140625</c:v>
                </c:pt>
                <c:pt idx="12">
                  <c:v>121.06635284423828</c:v>
                </c:pt>
                <c:pt idx="13">
                  <c:v>145.31639099121094</c:v>
                </c:pt>
                <c:pt idx="14">
                  <c:v>99.303543090820313</c:v>
                </c:pt>
                <c:pt idx="15">
                  <c:v>128.55715942382813</c:v>
                </c:pt>
                <c:pt idx="16">
                  <c:v>150.65420532226563</c:v>
                </c:pt>
                <c:pt idx="17">
                  <c:v>50.211254119873047</c:v>
                </c:pt>
                <c:pt idx="18">
                  <c:v>138.83990478515625</c:v>
                </c:pt>
                <c:pt idx="19">
                  <c:v>154.48805236816406</c:v>
                </c:pt>
                <c:pt idx="20">
                  <c:v>160.13578796386719</c:v>
                </c:pt>
                <c:pt idx="21">
                  <c:v>149.587646484375</c:v>
                </c:pt>
                <c:pt idx="22">
                  <c:v>163.1800537109375</c:v>
                </c:pt>
                <c:pt idx="23">
                  <c:v>33.136283874511719</c:v>
                </c:pt>
                <c:pt idx="24">
                  <c:v>95.3848876953125</c:v>
                </c:pt>
                <c:pt idx="25">
                  <c:v>148.30142211914063</c:v>
                </c:pt>
                <c:pt idx="26">
                  <c:v>177.39476013183594</c:v>
                </c:pt>
                <c:pt idx="27">
                  <c:v>182.22308349609375</c:v>
                </c:pt>
                <c:pt idx="28">
                  <c:v>158.8023681640625</c:v>
                </c:pt>
                <c:pt idx="29">
                  <c:v>166.81686401367188</c:v>
                </c:pt>
                <c:pt idx="30">
                  <c:v>125.37046051025391</c:v>
                </c:pt>
                <c:pt idx="31">
                  <c:v>170.27668762207031</c:v>
                </c:pt>
                <c:pt idx="32">
                  <c:v>123.54831695556641</c:v>
                </c:pt>
                <c:pt idx="33">
                  <c:v>149.29524230957031</c:v>
                </c:pt>
                <c:pt idx="34">
                  <c:v>166.35493469238281</c:v>
                </c:pt>
                <c:pt idx="35">
                  <c:v>196.88288879394531</c:v>
                </c:pt>
                <c:pt idx="36">
                  <c:v>136.68344116210938</c:v>
                </c:pt>
                <c:pt idx="37">
                  <c:v>154.13493347167969</c:v>
                </c:pt>
                <c:pt idx="38">
                  <c:v>151.97541809082031</c:v>
                </c:pt>
                <c:pt idx="39">
                  <c:v>87.587936401367188</c:v>
                </c:pt>
                <c:pt idx="40">
                  <c:v>174.47442626953125</c:v>
                </c:pt>
                <c:pt idx="41">
                  <c:v>156.23658752441406</c:v>
                </c:pt>
                <c:pt idx="42">
                  <c:v>200.45872497558594</c:v>
                </c:pt>
                <c:pt idx="43">
                  <c:v>175.1910400390625</c:v>
                </c:pt>
                <c:pt idx="44">
                  <c:v>173.13626098632813</c:v>
                </c:pt>
                <c:pt idx="45">
                  <c:v>230.89749145507813</c:v>
                </c:pt>
                <c:pt idx="46">
                  <c:v>205.00106811523438</c:v>
                </c:pt>
                <c:pt idx="47">
                  <c:v>203.72259521484375</c:v>
                </c:pt>
                <c:pt idx="48">
                  <c:v>190.4539794921875</c:v>
                </c:pt>
                <c:pt idx="49">
                  <c:v>193.00010681152344</c:v>
                </c:pt>
                <c:pt idx="50">
                  <c:v>204.07154846191406</c:v>
                </c:pt>
                <c:pt idx="51">
                  <c:v>209.73677062988281</c:v>
                </c:pt>
                <c:pt idx="52">
                  <c:v>85.937705993652344</c:v>
                </c:pt>
                <c:pt idx="53">
                  <c:v>279.74789428710938</c:v>
                </c:pt>
                <c:pt idx="54">
                  <c:v>308.91812133789063</c:v>
                </c:pt>
                <c:pt idx="55">
                  <c:v>321.12026977539063</c:v>
                </c:pt>
                <c:pt idx="56">
                  <c:v>317.48251342773438</c:v>
                </c:pt>
                <c:pt idx="57">
                  <c:v>281.7493896484375</c:v>
                </c:pt>
                <c:pt idx="58">
                  <c:v>209.43682861328125</c:v>
                </c:pt>
                <c:pt idx="59">
                  <c:v>277.87142944335938</c:v>
                </c:pt>
                <c:pt idx="60">
                  <c:v>243.97386169433594</c:v>
                </c:pt>
                <c:pt idx="61">
                  <c:v>84.165176391601563</c:v>
                </c:pt>
                <c:pt idx="63">
                  <c:v>164.89591979980469</c:v>
                </c:pt>
                <c:pt idx="64">
                  <c:v>74.567062377929688</c:v>
                </c:pt>
                <c:pt idx="65">
                  <c:v>291.91744995117188</c:v>
                </c:pt>
                <c:pt idx="66">
                  <c:v>300.4046630859375</c:v>
                </c:pt>
                <c:pt idx="67">
                  <c:v>332.37762451171875</c:v>
                </c:pt>
                <c:pt idx="68">
                  <c:v>297.665283203125</c:v>
                </c:pt>
                <c:pt idx="69">
                  <c:v>326.28057861328125</c:v>
                </c:pt>
                <c:pt idx="70">
                  <c:v>255.16600036621094</c:v>
                </c:pt>
                <c:pt idx="71">
                  <c:v>267.46755981445313</c:v>
                </c:pt>
                <c:pt idx="72">
                  <c:v>233.1361083984375</c:v>
                </c:pt>
                <c:pt idx="73">
                  <c:v>244.89215087890625</c:v>
                </c:pt>
                <c:pt idx="74">
                  <c:v>12.486627578735352</c:v>
                </c:pt>
                <c:pt idx="75">
                  <c:v>234.79277038574219</c:v>
                </c:pt>
                <c:pt idx="76">
                  <c:v>223.62173461914063</c:v>
                </c:pt>
                <c:pt idx="77">
                  <c:v>279.7838134765625</c:v>
                </c:pt>
                <c:pt idx="78">
                  <c:v>225.52961730957031</c:v>
                </c:pt>
                <c:pt idx="79">
                  <c:v>142.888916015625</c:v>
                </c:pt>
                <c:pt idx="80">
                  <c:v>200.20484924316406</c:v>
                </c:pt>
                <c:pt idx="81">
                  <c:v>189.34335327148438</c:v>
                </c:pt>
                <c:pt idx="82">
                  <c:v>237.42842102050781</c:v>
                </c:pt>
                <c:pt idx="83">
                  <c:v>281.3406982421875</c:v>
                </c:pt>
                <c:pt idx="84">
                  <c:v>233.79519653320313</c:v>
                </c:pt>
                <c:pt idx="85">
                  <c:v>248.35356140136719</c:v>
                </c:pt>
                <c:pt idx="86">
                  <c:v>271.69729614257813</c:v>
                </c:pt>
                <c:pt idx="87">
                  <c:v>19.345077514648438</c:v>
                </c:pt>
                <c:pt idx="88">
                  <c:v>102.42842864990234</c:v>
                </c:pt>
                <c:pt idx="89">
                  <c:v>200.17446899414063</c:v>
                </c:pt>
                <c:pt idx="90">
                  <c:v>194.093017578125</c:v>
                </c:pt>
                <c:pt idx="91">
                  <c:v>208.96376037597656</c:v>
                </c:pt>
                <c:pt idx="92">
                  <c:v>258.9483642578125</c:v>
                </c:pt>
                <c:pt idx="93">
                  <c:v>273.75457763671875</c:v>
                </c:pt>
                <c:pt idx="94">
                  <c:v>257.7755126953125</c:v>
                </c:pt>
                <c:pt idx="95">
                  <c:v>204.30233764648438</c:v>
                </c:pt>
                <c:pt idx="96">
                  <c:v>212.79322814941406</c:v>
                </c:pt>
                <c:pt idx="97">
                  <c:v>225.74697875976563</c:v>
                </c:pt>
                <c:pt idx="98">
                  <c:v>294.09228515625</c:v>
                </c:pt>
                <c:pt idx="99">
                  <c:v>311.48342895507813</c:v>
                </c:pt>
                <c:pt idx="100">
                  <c:v>131.34992980957031</c:v>
                </c:pt>
                <c:pt idx="101">
                  <c:v>97.971977233886719</c:v>
                </c:pt>
                <c:pt idx="102">
                  <c:v>48.661842346191406</c:v>
                </c:pt>
                <c:pt idx="103">
                  <c:v>170.16685485839844</c:v>
                </c:pt>
                <c:pt idx="104">
                  <c:v>250.45614624023438</c:v>
                </c:pt>
                <c:pt idx="105">
                  <c:v>117.31385040283203</c:v>
                </c:pt>
                <c:pt idx="106">
                  <c:v>211.15211486816406</c:v>
                </c:pt>
                <c:pt idx="107">
                  <c:v>237.20358276367188</c:v>
                </c:pt>
                <c:pt idx="108">
                  <c:v>245.95802307128906</c:v>
                </c:pt>
                <c:pt idx="109">
                  <c:v>139.33551025390625</c:v>
                </c:pt>
                <c:pt idx="110">
                  <c:v>8.7073869705200195</c:v>
                </c:pt>
                <c:pt idx="111">
                  <c:v>61.537002563476563</c:v>
                </c:pt>
                <c:pt idx="112">
                  <c:v>190.33308410644531</c:v>
                </c:pt>
                <c:pt idx="113">
                  <c:v>225.68244934082031</c:v>
                </c:pt>
                <c:pt idx="114">
                  <c:v>176.631591796875</c:v>
                </c:pt>
                <c:pt idx="115">
                  <c:v>5.9946656227111816</c:v>
                </c:pt>
                <c:pt idx="116">
                  <c:v>2.6152894496917725</c:v>
                </c:pt>
                <c:pt idx="117">
                  <c:v>117.63588714599609</c:v>
                </c:pt>
                <c:pt idx="118">
                  <c:v>0.63966113328933716</c:v>
                </c:pt>
                <c:pt idx="119">
                  <c:v>23.464061737060547</c:v>
                </c:pt>
                <c:pt idx="120">
                  <c:v>116.32512664794922</c:v>
                </c:pt>
                <c:pt idx="121">
                  <c:v>103.40786743164063</c:v>
                </c:pt>
                <c:pt idx="122">
                  <c:v>19.963827133178711</c:v>
                </c:pt>
                <c:pt idx="123">
                  <c:v>14.346308708190918</c:v>
                </c:pt>
                <c:pt idx="124">
                  <c:v>94.620338439941406</c:v>
                </c:pt>
                <c:pt idx="125">
                  <c:v>109.42142486572266</c:v>
                </c:pt>
                <c:pt idx="126">
                  <c:v>139.9296875</c:v>
                </c:pt>
                <c:pt idx="127">
                  <c:v>194.75314331054688</c:v>
                </c:pt>
                <c:pt idx="128">
                  <c:v>161.45022583007813</c:v>
                </c:pt>
                <c:pt idx="129">
                  <c:v>181.46556091308594</c:v>
                </c:pt>
                <c:pt idx="130">
                  <c:v>194.98861694335938</c:v>
                </c:pt>
                <c:pt idx="131">
                  <c:v>185.82540893554688</c:v>
                </c:pt>
                <c:pt idx="133">
                  <c:v>99.5108642578125</c:v>
                </c:pt>
                <c:pt idx="134">
                  <c:v>166.73516845703125</c:v>
                </c:pt>
                <c:pt idx="135">
                  <c:v>100.31613159179688</c:v>
                </c:pt>
                <c:pt idx="136">
                  <c:v>71.127288818359375</c:v>
                </c:pt>
                <c:pt idx="137">
                  <c:v>37.652149200439453</c:v>
                </c:pt>
                <c:pt idx="138">
                  <c:v>89.094612121582031</c:v>
                </c:pt>
                <c:pt idx="139">
                  <c:v>26.86268424987793</c:v>
                </c:pt>
                <c:pt idx="140">
                  <c:v>86.56658935546875</c:v>
                </c:pt>
                <c:pt idx="141">
                  <c:v>114.28279113769531</c:v>
                </c:pt>
                <c:pt idx="142">
                  <c:v>126.20990753173828</c:v>
                </c:pt>
                <c:pt idx="143">
                  <c:v>107.06375885009766</c:v>
                </c:pt>
                <c:pt idx="144">
                  <c:v>102.89368438720703</c:v>
                </c:pt>
                <c:pt idx="145">
                  <c:v>84.605758666992188</c:v>
                </c:pt>
                <c:pt idx="146">
                  <c:v>51.63519287109375</c:v>
                </c:pt>
                <c:pt idx="147">
                  <c:v>106.94795989990234</c:v>
                </c:pt>
                <c:pt idx="148">
                  <c:v>69.730377197265625</c:v>
                </c:pt>
                <c:pt idx="149">
                  <c:v>7.0701003074645996</c:v>
                </c:pt>
                <c:pt idx="150">
                  <c:v>2.3219301700592041</c:v>
                </c:pt>
                <c:pt idx="151">
                  <c:v>1.3636574745178223</c:v>
                </c:pt>
                <c:pt idx="152">
                  <c:v>10.380077362060547</c:v>
                </c:pt>
                <c:pt idx="153">
                  <c:v>34.082290649414063</c:v>
                </c:pt>
                <c:pt idx="154">
                  <c:v>19.771373748779297</c:v>
                </c:pt>
                <c:pt idx="155">
                  <c:v>16.071954727172852</c:v>
                </c:pt>
                <c:pt idx="156">
                  <c:v>3.8397080898284912</c:v>
                </c:pt>
                <c:pt idx="157">
                  <c:v>7.1444334983825684</c:v>
                </c:pt>
                <c:pt idx="158">
                  <c:v>14.40815258026123</c:v>
                </c:pt>
                <c:pt idx="159">
                  <c:v>1.5402456521987915</c:v>
                </c:pt>
                <c:pt idx="160">
                  <c:v>0.78931009769439697</c:v>
                </c:pt>
                <c:pt idx="161">
                  <c:v>0.13629722595214844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8AD-484B-AC60-003B72E29E48}"/>
            </c:ext>
          </c:extLst>
        </c:ser>
        <c:ser>
          <c:idx val="5"/>
          <c:order val="5"/>
          <c:tx>
            <c:strRef>
              <c:f>sapflow_db!$J$2</c:f>
              <c:strCache>
                <c:ptCount val="1"/>
                <c:pt idx="0">
                  <c:v> DB 102/247</c:v>
                </c:pt>
              </c:strCache>
            </c:strRef>
          </c:tx>
          <c:spPr>
            <a:ln w="127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sapflow_db!$A$3:$A$200</c:f>
              <c:numCache>
                <c:formatCode>General</c:formatCode>
                <c:ptCount val="198"/>
                <c:pt idx="0">
                  <c:v>144</c:v>
                </c:pt>
                <c:pt idx="1">
                  <c:v>145</c:v>
                </c:pt>
                <c:pt idx="2">
                  <c:v>146</c:v>
                </c:pt>
                <c:pt idx="3">
                  <c:v>147</c:v>
                </c:pt>
                <c:pt idx="4">
                  <c:v>148</c:v>
                </c:pt>
                <c:pt idx="5">
                  <c:v>149</c:v>
                </c:pt>
                <c:pt idx="6">
                  <c:v>150</c:v>
                </c:pt>
                <c:pt idx="7">
                  <c:v>151</c:v>
                </c:pt>
                <c:pt idx="8">
                  <c:v>152</c:v>
                </c:pt>
                <c:pt idx="9">
                  <c:v>153</c:v>
                </c:pt>
                <c:pt idx="10">
                  <c:v>154</c:v>
                </c:pt>
                <c:pt idx="11">
                  <c:v>155</c:v>
                </c:pt>
                <c:pt idx="12">
                  <c:v>156</c:v>
                </c:pt>
                <c:pt idx="13">
                  <c:v>157</c:v>
                </c:pt>
                <c:pt idx="14">
                  <c:v>158</c:v>
                </c:pt>
                <c:pt idx="15">
                  <c:v>159</c:v>
                </c:pt>
                <c:pt idx="16">
                  <c:v>160</c:v>
                </c:pt>
                <c:pt idx="17">
                  <c:v>161</c:v>
                </c:pt>
                <c:pt idx="18">
                  <c:v>162</c:v>
                </c:pt>
                <c:pt idx="19">
                  <c:v>163</c:v>
                </c:pt>
                <c:pt idx="20">
                  <c:v>164</c:v>
                </c:pt>
                <c:pt idx="21">
                  <c:v>165</c:v>
                </c:pt>
                <c:pt idx="22">
                  <c:v>166</c:v>
                </c:pt>
                <c:pt idx="23">
                  <c:v>167</c:v>
                </c:pt>
                <c:pt idx="24">
                  <c:v>168</c:v>
                </c:pt>
                <c:pt idx="25">
                  <c:v>169</c:v>
                </c:pt>
                <c:pt idx="26">
                  <c:v>170</c:v>
                </c:pt>
                <c:pt idx="27">
                  <c:v>171</c:v>
                </c:pt>
                <c:pt idx="28">
                  <c:v>172</c:v>
                </c:pt>
                <c:pt idx="29">
                  <c:v>173</c:v>
                </c:pt>
                <c:pt idx="30">
                  <c:v>174</c:v>
                </c:pt>
                <c:pt idx="31">
                  <c:v>175</c:v>
                </c:pt>
                <c:pt idx="32">
                  <c:v>176</c:v>
                </c:pt>
                <c:pt idx="33">
                  <c:v>177</c:v>
                </c:pt>
                <c:pt idx="34">
                  <c:v>178</c:v>
                </c:pt>
                <c:pt idx="35">
                  <c:v>179</c:v>
                </c:pt>
                <c:pt idx="36">
                  <c:v>180</c:v>
                </c:pt>
                <c:pt idx="37">
                  <c:v>181</c:v>
                </c:pt>
                <c:pt idx="38">
                  <c:v>182</c:v>
                </c:pt>
                <c:pt idx="39">
                  <c:v>183</c:v>
                </c:pt>
                <c:pt idx="40">
                  <c:v>184</c:v>
                </c:pt>
                <c:pt idx="41">
                  <c:v>185</c:v>
                </c:pt>
                <c:pt idx="42">
                  <c:v>186</c:v>
                </c:pt>
                <c:pt idx="43">
                  <c:v>187</c:v>
                </c:pt>
                <c:pt idx="44">
                  <c:v>188</c:v>
                </c:pt>
                <c:pt idx="45">
                  <c:v>189</c:v>
                </c:pt>
                <c:pt idx="46">
                  <c:v>190</c:v>
                </c:pt>
                <c:pt idx="47">
                  <c:v>191</c:v>
                </c:pt>
                <c:pt idx="48">
                  <c:v>192</c:v>
                </c:pt>
                <c:pt idx="49">
                  <c:v>193</c:v>
                </c:pt>
                <c:pt idx="50">
                  <c:v>194</c:v>
                </c:pt>
                <c:pt idx="51">
                  <c:v>195</c:v>
                </c:pt>
                <c:pt idx="52">
                  <c:v>196</c:v>
                </c:pt>
                <c:pt idx="53">
                  <c:v>197</c:v>
                </c:pt>
                <c:pt idx="54">
                  <c:v>198</c:v>
                </c:pt>
                <c:pt idx="55">
                  <c:v>199</c:v>
                </c:pt>
                <c:pt idx="56">
                  <c:v>200</c:v>
                </c:pt>
                <c:pt idx="57">
                  <c:v>201</c:v>
                </c:pt>
                <c:pt idx="58">
                  <c:v>202</c:v>
                </c:pt>
                <c:pt idx="59">
                  <c:v>203</c:v>
                </c:pt>
                <c:pt idx="60">
                  <c:v>204</c:v>
                </c:pt>
                <c:pt idx="61">
                  <c:v>205</c:v>
                </c:pt>
                <c:pt idx="62">
                  <c:v>206</c:v>
                </c:pt>
                <c:pt idx="63">
                  <c:v>207</c:v>
                </c:pt>
                <c:pt idx="64">
                  <c:v>208</c:v>
                </c:pt>
                <c:pt idx="65">
                  <c:v>209</c:v>
                </c:pt>
                <c:pt idx="66">
                  <c:v>210</c:v>
                </c:pt>
                <c:pt idx="67">
                  <c:v>211</c:v>
                </c:pt>
                <c:pt idx="68">
                  <c:v>212</c:v>
                </c:pt>
                <c:pt idx="69">
                  <c:v>213</c:v>
                </c:pt>
                <c:pt idx="70">
                  <c:v>214</c:v>
                </c:pt>
                <c:pt idx="71">
                  <c:v>215</c:v>
                </c:pt>
                <c:pt idx="72">
                  <c:v>216</c:v>
                </c:pt>
                <c:pt idx="73">
                  <c:v>217</c:v>
                </c:pt>
                <c:pt idx="74">
                  <c:v>218</c:v>
                </c:pt>
                <c:pt idx="75">
                  <c:v>219</c:v>
                </c:pt>
                <c:pt idx="76">
                  <c:v>220</c:v>
                </c:pt>
                <c:pt idx="77">
                  <c:v>221</c:v>
                </c:pt>
                <c:pt idx="78">
                  <c:v>222</c:v>
                </c:pt>
                <c:pt idx="79">
                  <c:v>223</c:v>
                </c:pt>
                <c:pt idx="80">
                  <c:v>224</c:v>
                </c:pt>
                <c:pt idx="81">
                  <c:v>225</c:v>
                </c:pt>
                <c:pt idx="82">
                  <c:v>226</c:v>
                </c:pt>
                <c:pt idx="83">
                  <c:v>227</c:v>
                </c:pt>
                <c:pt idx="84">
                  <c:v>228</c:v>
                </c:pt>
                <c:pt idx="85">
                  <c:v>229</c:v>
                </c:pt>
                <c:pt idx="86">
                  <c:v>230</c:v>
                </c:pt>
                <c:pt idx="87">
                  <c:v>231</c:v>
                </c:pt>
                <c:pt idx="88">
                  <c:v>232</c:v>
                </c:pt>
                <c:pt idx="89">
                  <c:v>233</c:v>
                </c:pt>
                <c:pt idx="90">
                  <c:v>234</c:v>
                </c:pt>
                <c:pt idx="91">
                  <c:v>235</c:v>
                </c:pt>
                <c:pt idx="92">
                  <c:v>236</c:v>
                </c:pt>
                <c:pt idx="93">
                  <c:v>237</c:v>
                </c:pt>
                <c:pt idx="94">
                  <c:v>238</c:v>
                </c:pt>
                <c:pt idx="95">
                  <c:v>239</c:v>
                </c:pt>
                <c:pt idx="96">
                  <c:v>240</c:v>
                </c:pt>
                <c:pt idx="97">
                  <c:v>241</c:v>
                </c:pt>
                <c:pt idx="98">
                  <c:v>242</c:v>
                </c:pt>
                <c:pt idx="99">
                  <c:v>243</c:v>
                </c:pt>
                <c:pt idx="100">
                  <c:v>244</c:v>
                </c:pt>
                <c:pt idx="101">
                  <c:v>245</c:v>
                </c:pt>
                <c:pt idx="102">
                  <c:v>246</c:v>
                </c:pt>
                <c:pt idx="103">
                  <c:v>247</c:v>
                </c:pt>
                <c:pt idx="104">
                  <c:v>248</c:v>
                </c:pt>
                <c:pt idx="105">
                  <c:v>249</c:v>
                </c:pt>
                <c:pt idx="106">
                  <c:v>250</c:v>
                </c:pt>
                <c:pt idx="107">
                  <c:v>251</c:v>
                </c:pt>
                <c:pt idx="108">
                  <c:v>252</c:v>
                </c:pt>
                <c:pt idx="109">
                  <c:v>253</c:v>
                </c:pt>
                <c:pt idx="110">
                  <c:v>254</c:v>
                </c:pt>
                <c:pt idx="111">
                  <c:v>255</c:v>
                </c:pt>
                <c:pt idx="112">
                  <c:v>256</c:v>
                </c:pt>
                <c:pt idx="113">
                  <c:v>257</c:v>
                </c:pt>
                <c:pt idx="114">
                  <c:v>258</c:v>
                </c:pt>
                <c:pt idx="115">
                  <c:v>259</c:v>
                </c:pt>
                <c:pt idx="116">
                  <c:v>260</c:v>
                </c:pt>
                <c:pt idx="117">
                  <c:v>261</c:v>
                </c:pt>
                <c:pt idx="118">
                  <c:v>262</c:v>
                </c:pt>
                <c:pt idx="119">
                  <c:v>263</c:v>
                </c:pt>
                <c:pt idx="120">
                  <c:v>264</c:v>
                </c:pt>
                <c:pt idx="121">
                  <c:v>265</c:v>
                </c:pt>
                <c:pt idx="122">
                  <c:v>266</c:v>
                </c:pt>
                <c:pt idx="123">
                  <c:v>267</c:v>
                </c:pt>
                <c:pt idx="124">
                  <c:v>268</c:v>
                </c:pt>
                <c:pt idx="125">
                  <c:v>269</c:v>
                </c:pt>
                <c:pt idx="126">
                  <c:v>270</c:v>
                </c:pt>
                <c:pt idx="127">
                  <c:v>271</c:v>
                </c:pt>
                <c:pt idx="128">
                  <c:v>272</c:v>
                </c:pt>
                <c:pt idx="129">
                  <c:v>273</c:v>
                </c:pt>
                <c:pt idx="130">
                  <c:v>274</c:v>
                </c:pt>
                <c:pt idx="131">
                  <c:v>275</c:v>
                </c:pt>
                <c:pt idx="132">
                  <c:v>276</c:v>
                </c:pt>
                <c:pt idx="133">
                  <c:v>277</c:v>
                </c:pt>
                <c:pt idx="134">
                  <c:v>278</c:v>
                </c:pt>
                <c:pt idx="135">
                  <c:v>279</c:v>
                </c:pt>
                <c:pt idx="136">
                  <c:v>280</c:v>
                </c:pt>
                <c:pt idx="137">
                  <c:v>281</c:v>
                </c:pt>
                <c:pt idx="138">
                  <c:v>282</c:v>
                </c:pt>
                <c:pt idx="139">
                  <c:v>283</c:v>
                </c:pt>
                <c:pt idx="140">
                  <c:v>284</c:v>
                </c:pt>
                <c:pt idx="141">
                  <c:v>285</c:v>
                </c:pt>
                <c:pt idx="142">
                  <c:v>286</c:v>
                </c:pt>
                <c:pt idx="143">
                  <c:v>287</c:v>
                </c:pt>
                <c:pt idx="144">
                  <c:v>288</c:v>
                </c:pt>
                <c:pt idx="145">
                  <c:v>289</c:v>
                </c:pt>
                <c:pt idx="146">
                  <c:v>290</c:v>
                </c:pt>
                <c:pt idx="147">
                  <c:v>291</c:v>
                </c:pt>
                <c:pt idx="148">
                  <c:v>292</c:v>
                </c:pt>
                <c:pt idx="149">
                  <c:v>293</c:v>
                </c:pt>
                <c:pt idx="150">
                  <c:v>294</c:v>
                </c:pt>
                <c:pt idx="151">
                  <c:v>295</c:v>
                </c:pt>
                <c:pt idx="152">
                  <c:v>296</c:v>
                </c:pt>
                <c:pt idx="153">
                  <c:v>297</c:v>
                </c:pt>
                <c:pt idx="154">
                  <c:v>298</c:v>
                </c:pt>
                <c:pt idx="155">
                  <c:v>299</c:v>
                </c:pt>
                <c:pt idx="156">
                  <c:v>300</c:v>
                </c:pt>
                <c:pt idx="157">
                  <c:v>301</c:v>
                </c:pt>
                <c:pt idx="158">
                  <c:v>302</c:v>
                </c:pt>
                <c:pt idx="159">
                  <c:v>303</c:v>
                </c:pt>
                <c:pt idx="160">
                  <c:v>304</c:v>
                </c:pt>
                <c:pt idx="161">
                  <c:v>305</c:v>
                </c:pt>
                <c:pt idx="162">
                  <c:v>306</c:v>
                </c:pt>
                <c:pt idx="163">
                  <c:v>307</c:v>
                </c:pt>
                <c:pt idx="164">
                  <c:v>308</c:v>
                </c:pt>
                <c:pt idx="165">
                  <c:v>309</c:v>
                </c:pt>
                <c:pt idx="166">
                  <c:v>310</c:v>
                </c:pt>
                <c:pt idx="167">
                  <c:v>311</c:v>
                </c:pt>
                <c:pt idx="168">
                  <c:v>312</c:v>
                </c:pt>
                <c:pt idx="169">
                  <c:v>313</c:v>
                </c:pt>
                <c:pt idx="170">
                  <c:v>314</c:v>
                </c:pt>
                <c:pt idx="171">
                  <c:v>315</c:v>
                </c:pt>
                <c:pt idx="172">
                  <c:v>316</c:v>
                </c:pt>
                <c:pt idx="173">
                  <c:v>317</c:v>
                </c:pt>
                <c:pt idx="174">
                  <c:v>318</c:v>
                </c:pt>
              </c:numCache>
            </c:numRef>
          </c:xVal>
          <c:yVal>
            <c:numRef>
              <c:f>sapflow_db!$J$3:$J$200</c:f>
              <c:numCache>
                <c:formatCode>General</c:formatCode>
                <c:ptCount val="198"/>
                <c:pt idx="0">
                  <c:v>86.787178039550781</c:v>
                </c:pt>
                <c:pt idx="1">
                  <c:v>51.895660400390625</c:v>
                </c:pt>
                <c:pt idx="2">
                  <c:v>126.55226135253906</c:v>
                </c:pt>
                <c:pt idx="3">
                  <c:v>124.41396331787109</c:v>
                </c:pt>
                <c:pt idx="4">
                  <c:v>134.17120361328125</c:v>
                </c:pt>
                <c:pt idx="5">
                  <c:v>147.24368286132813</c:v>
                </c:pt>
                <c:pt idx="6">
                  <c:v>152.7491455078125</c:v>
                </c:pt>
                <c:pt idx="7">
                  <c:v>80.909690856933594</c:v>
                </c:pt>
                <c:pt idx="8">
                  <c:v>123.34201049804688</c:v>
                </c:pt>
                <c:pt idx="9">
                  <c:v>128.39656066894531</c:v>
                </c:pt>
                <c:pt idx="10">
                  <c:v>140.60128784179688</c:v>
                </c:pt>
                <c:pt idx="11">
                  <c:v>89.83160400390625</c:v>
                </c:pt>
                <c:pt idx="12">
                  <c:v>121.95446014404297</c:v>
                </c:pt>
                <c:pt idx="13">
                  <c:v>139.43617248535156</c:v>
                </c:pt>
                <c:pt idx="14">
                  <c:v>97.263092041015625</c:v>
                </c:pt>
                <c:pt idx="15">
                  <c:v>133.44943237304688</c:v>
                </c:pt>
                <c:pt idx="16">
                  <c:v>159.18745422363281</c:v>
                </c:pt>
                <c:pt idx="17">
                  <c:v>58.515861511230469</c:v>
                </c:pt>
                <c:pt idx="18">
                  <c:v>152.53810119628906</c:v>
                </c:pt>
                <c:pt idx="19">
                  <c:v>168.20742797851563</c:v>
                </c:pt>
                <c:pt idx="20">
                  <c:v>165.53999328613281</c:v>
                </c:pt>
                <c:pt idx="21">
                  <c:v>171.00654602050781</c:v>
                </c:pt>
                <c:pt idx="22">
                  <c:v>179.12298583984375</c:v>
                </c:pt>
                <c:pt idx="23">
                  <c:v>41.890602111816406</c:v>
                </c:pt>
                <c:pt idx="24">
                  <c:v>99.09539794921875</c:v>
                </c:pt>
                <c:pt idx="25">
                  <c:v>165.81219482421875</c:v>
                </c:pt>
                <c:pt idx="26">
                  <c:v>192.51953125</c:v>
                </c:pt>
                <c:pt idx="27">
                  <c:v>208.57308959960938</c:v>
                </c:pt>
                <c:pt idx="28">
                  <c:v>197.86582946777344</c:v>
                </c:pt>
                <c:pt idx="29">
                  <c:v>215.41645812988281</c:v>
                </c:pt>
                <c:pt idx="30">
                  <c:v>175.15791320800781</c:v>
                </c:pt>
                <c:pt idx="31">
                  <c:v>234.10066223144531</c:v>
                </c:pt>
                <c:pt idx="32">
                  <c:v>162.83265686035156</c:v>
                </c:pt>
                <c:pt idx="33">
                  <c:v>216.55659484863281</c:v>
                </c:pt>
                <c:pt idx="34">
                  <c:v>243.4718017578125</c:v>
                </c:pt>
                <c:pt idx="35">
                  <c:v>292.3382568359375</c:v>
                </c:pt>
                <c:pt idx="36">
                  <c:v>218.91799926757813</c:v>
                </c:pt>
                <c:pt idx="37">
                  <c:v>241.05760192871094</c:v>
                </c:pt>
                <c:pt idx="38">
                  <c:v>241.38546752929688</c:v>
                </c:pt>
                <c:pt idx="39">
                  <c:v>140.55332946777344</c:v>
                </c:pt>
                <c:pt idx="40">
                  <c:v>264.41201782226563</c:v>
                </c:pt>
                <c:pt idx="41">
                  <c:v>237.14373779296875</c:v>
                </c:pt>
                <c:pt idx="42">
                  <c:v>299.03347778320313</c:v>
                </c:pt>
                <c:pt idx="43">
                  <c:v>285.10235595703125</c:v>
                </c:pt>
                <c:pt idx="44">
                  <c:v>276.95822143554688</c:v>
                </c:pt>
                <c:pt idx="45">
                  <c:v>337.38864135742188</c:v>
                </c:pt>
                <c:pt idx="46">
                  <c:v>306.8983154296875</c:v>
                </c:pt>
                <c:pt idx="47">
                  <c:v>292.70904541015625</c:v>
                </c:pt>
                <c:pt idx="48">
                  <c:v>263.11447143554688</c:v>
                </c:pt>
                <c:pt idx="49">
                  <c:v>270.90484619140625</c:v>
                </c:pt>
                <c:pt idx="50">
                  <c:v>295.36032104492188</c:v>
                </c:pt>
                <c:pt idx="51">
                  <c:v>282.05978393554688</c:v>
                </c:pt>
                <c:pt idx="52">
                  <c:v>129.3896484375</c:v>
                </c:pt>
                <c:pt idx="53">
                  <c:v>356.78036499023438</c:v>
                </c:pt>
                <c:pt idx="54">
                  <c:v>376.52606201171875</c:v>
                </c:pt>
                <c:pt idx="55">
                  <c:v>396.54644775390625</c:v>
                </c:pt>
                <c:pt idx="56">
                  <c:v>406.82357788085938</c:v>
                </c:pt>
                <c:pt idx="57">
                  <c:v>358.22329711914063</c:v>
                </c:pt>
                <c:pt idx="58">
                  <c:v>280.47744750976563</c:v>
                </c:pt>
                <c:pt idx="59">
                  <c:v>353.99069213867188</c:v>
                </c:pt>
                <c:pt idx="60">
                  <c:v>326.8095703125</c:v>
                </c:pt>
                <c:pt idx="61">
                  <c:v>105.60865783691406</c:v>
                </c:pt>
                <c:pt idx="63">
                  <c:v>214.75273132324219</c:v>
                </c:pt>
                <c:pt idx="64">
                  <c:v>110.67755889892578</c:v>
                </c:pt>
                <c:pt idx="65">
                  <c:v>349.967529296875</c:v>
                </c:pt>
                <c:pt idx="66">
                  <c:v>342.58993530273438</c:v>
                </c:pt>
                <c:pt idx="67">
                  <c:v>379.40536499023438</c:v>
                </c:pt>
                <c:pt idx="68">
                  <c:v>353.7198486328125</c:v>
                </c:pt>
                <c:pt idx="69">
                  <c:v>394.01031494140625</c:v>
                </c:pt>
                <c:pt idx="70">
                  <c:v>336.32843017578125</c:v>
                </c:pt>
                <c:pt idx="71">
                  <c:v>342.19091796875</c:v>
                </c:pt>
                <c:pt idx="72">
                  <c:v>315.15982055664063</c:v>
                </c:pt>
                <c:pt idx="73">
                  <c:v>337.14239501953125</c:v>
                </c:pt>
                <c:pt idx="74">
                  <c:v>27.479255676269531</c:v>
                </c:pt>
                <c:pt idx="75">
                  <c:v>317.2205810546875</c:v>
                </c:pt>
                <c:pt idx="76">
                  <c:v>285.30111694335938</c:v>
                </c:pt>
                <c:pt idx="77">
                  <c:v>348.54583740234375</c:v>
                </c:pt>
                <c:pt idx="78">
                  <c:v>278.089599609375</c:v>
                </c:pt>
                <c:pt idx="79">
                  <c:v>199.59564208984375</c:v>
                </c:pt>
                <c:pt idx="80">
                  <c:v>276.46295166015625</c:v>
                </c:pt>
                <c:pt idx="81">
                  <c:v>258.35125732421875</c:v>
                </c:pt>
                <c:pt idx="82">
                  <c:v>319.15701293945313</c:v>
                </c:pt>
                <c:pt idx="83">
                  <c:v>365.98260498046875</c:v>
                </c:pt>
                <c:pt idx="84">
                  <c:v>328.81591796875</c:v>
                </c:pt>
                <c:pt idx="85">
                  <c:v>333.30450439453125</c:v>
                </c:pt>
                <c:pt idx="86">
                  <c:v>364.00326538085938</c:v>
                </c:pt>
                <c:pt idx="87">
                  <c:v>34.012241363525391</c:v>
                </c:pt>
                <c:pt idx="88">
                  <c:v>171.02085876464844</c:v>
                </c:pt>
                <c:pt idx="89">
                  <c:v>283.66400146484375</c:v>
                </c:pt>
                <c:pt idx="90">
                  <c:v>274.31326293945313</c:v>
                </c:pt>
                <c:pt idx="91">
                  <c:v>292.3509521484375</c:v>
                </c:pt>
                <c:pt idx="92">
                  <c:v>331.52444458007813</c:v>
                </c:pt>
                <c:pt idx="93">
                  <c:v>354.90423583984375</c:v>
                </c:pt>
                <c:pt idx="94">
                  <c:v>356.95233154296875</c:v>
                </c:pt>
                <c:pt idx="95">
                  <c:v>269.55142211914063</c:v>
                </c:pt>
                <c:pt idx="96">
                  <c:v>318.8101806640625</c:v>
                </c:pt>
                <c:pt idx="97">
                  <c:v>335.01797485351563</c:v>
                </c:pt>
                <c:pt idx="98">
                  <c:v>383.0072021484375</c:v>
                </c:pt>
                <c:pt idx="99">
                  <c:v>386.78155517578125</c:v>
                </c:pt>
                <c:pt idx="100">
                  <c:v>168.26222229003906</c:v>
                </c:pt>
                <c:pt idx="101">
                  <c:v>156.47422790527344</c:v>
                </c:pt>
                <c:pt idx="102">
                  <c:v>85.891754150390625</c:v>
                </c:pt>
                <c:pt idx="103">
                  <c:v>257.02212524414063</c:v>
                </c:pt>
                <c:pt idx="104">
                  <c:v>325.77734375</c:v>
                </c:pt>
                <c:pt idx="105">
                  <c:v>160.92802429199219</c:v>
                </c:pt>
                <c:pt idx="106">
                  <c:v>280.093505859375</c:v>
                </c:pt>
                <c:pt idx="107">
                  <c:v>298.1453857421875</c:v>
                </c:pt>
                <c:pt idx="108">
                  <c:v>299.47286987304688</c:v>
                </c:pt>
                <c:pt idx="109">
                  <c:v>196.20782470703125</c:v>
                </c:pt>
                <c:pt idx="110">
                  <c:v>22.503667831420898</c:v>
                </c:pt>
                <c:pt idx="111">
                  <c:v>102.7786865234375</c:v>
                </c:pt>
                <c:pt idx="112">
                  <c:v>248.59173583984375</c:v>
                </c:pt>
                <c:pt idx="113">
                  <c:v>278.13284301757813</c:v>
                </c:pt>
                <c:pt idx="114">
                  <c:v>248.91929626464844</c:v>
                </c:pt>
                <c:pt idx="115">
                  <c:v>19.845148086547852</c:v>
                </c:pt>
                <c:pt idx="117">
                  <c:v>192.70729064941406</c:v>
                </c:pt>
                <c:pt idx="118">
                  <c:v>10.855610847473145</c:v>
                </c:pt>
                <c:pt idx="119">
                  <c:v>22.289878845214844</c:v>
                </c:pt>
                <c:pt idx="120">
                  <c:v>184.42897033691406</c:v>
                </c:pt>
                <c:pt idx="121">
                  <c:v>183.8355712890625</c:v>
                </c:pt>
                <c:pt idx="122">
                  <c:v>50.643886566162109</c:v>
                </c:pt>
                <c:pt idx="123">
                  <c:v>47.987449645996094</c:v>
                </c:pt>
                <c:pt idx="124">
                  <c:v>162.17434692382813</c:v>
                </c:pt>
                <c:pt idx="125">
                  <c:v>173.51264953613281</c:v>
                </c:pt>
                <c:pt idx="126">
                  <c:v>207.77532958984375</c:v>
                </c:pt>
                <c:pt idx="127">
                  <c:v>274.96841430664063</c:v>
                </c:pt>
                <c:pt idx="128">
                  <c:v>224.37773132324219</c:v>
                </c:pt>
                <c:pt idx="129">
                  <c:v>241.24993896484375</c:v>
                </c:pt>
                <c:pt idx="130">
                  <c:v>240.94204711914063</c:v>
                </c:pt>
                <c:pt idx="131">
                  <c:v>231.2723388671875</c:v>
                </c:pt>
                <c:pt idx="132">
                  <c:v>0.24296331405639648</c:v>
                </c:pt>
                <c:pt idx="133">
                  <c:v>173.77076721191406</c:v>
                </c:pt>
                <c:pt idx="134">
                  <c:v>237.74249267578125</c:v>
                </c:pt>
                <c:pt idx="135">
                  <c:v>153.50700378417969</c:v>
                </c:pt>
                <c:pt idx="136">
                  <c:v>123.27455139160156</c:v>
                </c:pt>
                <c:pt idx="137">
                  <c:v>77.111907958984375</c:v>
                </c:pt>
                <c:pt idx="138">
                  <c:v>134.0438232421875</c:v>
                </c:pt>
                <c:pt idx="139">
                  <c:v>55.804149627685547</c:v>
                </c:pt>
                <c:pt idx="140">
                  <c:v>138.80873107910156</c:v>
                </c:pt>
                <c:pt idx="141">
                  <c:v>165.11219787597656</c:v>
                </c:pt>
                <c:pt idx="142">
                  <c:v>183.91661071777344</c:v>
                </c:pt>
                <c:pt idx="143">
                  <c:v>162.14320373535156</c:v>
                </c:pt>
                <c:pt idx="144">
                  <c:v>155.79290771484375</c:v>
                </c:pt>
                <c:pt idx="145">
                  <c:v>126.57421112060547</c:v>
                </c:pt>
                <c:pt idx="146">
                  <c:v>76.990150451660156</c:v>
                </c:pt>
                <c:pt idx="147">
                  <c:v>151.46788024902344</c:v>
                </c:pt>
                <c:pt idx="148">
                  <c:v>112.19485473632813</c:v>
                </c:pt>
                <c:pt idx="149">
                  <c:v>12.653714179992676</c:v>
                </c:pt>
                <c:pt idx="150">
                  <c:v>6.0216581914573908E-4</c:v>
                </c:pt>
                <c:pt idx="151">
                  <c:v>0.15790589153766632</c:v>
                </c:pt>
                <c:pt idx="152">
                  <c:v>7.3726620674133301</c:v>
                </c:pt>
                <c:pt idx="153">
                  <c:v>95.716255187988281</c:v>
                </c:pt>
                <c:pt idx="154">
                  <c:v>65.065101623535156</c:v>
                </c:pt>
                <c:pt idx="155">
                  <c:v>63.126544952392578</c:v>
                </c:pt>
                <c:pt idx="156">
                  <c:v>23.306598663330078</c:v>
                </c:pt>
                <c:pt idx="157">
                  <c:v>50.139205932617188</c:v>
                </c:pt>
                <c:pt idx="158">
                  <c:v>44.290302276611328</c:v>
                </c:pt>
                <c:pt idx="159">
                  <c:v>19.686016082763672</c:v>
                </c:pt>
                <c:pt idx="160">
                  <c:v>2.3926901817321777</c:v>
                </c:pt>
                <c:pt idx="161">
                  <c:v>3.2789731025695801</c:v>
                </c:pt>
                <c:pt idx="162">
                  <c:v>6.4940118789672852</c:v>
                </c:pt>
                <c:pt idx="163">
                  <c:v>0.4456489086151123</c:v>
                </c:pt>
                <c:pt idx="164">
                  <c:v>0.41077098250389099</c:v>
                </c:pt>
                <c:pt idx="169">
                  <c:v>3.7321250420063734E-3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8AD-484B-AC60-003B72E29E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1698712"/>
        <c:axId val="731699040"/>
      </c:scatterChart>
      <c:valAx>
        <c:axId val="731698712"/>
        <c:scaling>
          <c:orientation val="minMax"/>
          <c:max val="300"/>
          <c:min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smtClean="0"/>
                  <a:t>měsíc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405]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699040"/>
        <c:crosses val="autoZero"/>
        <c:crossBetween val="midCat"/>
        <c:majorUnit val="30"/>
      </c:valAx>
      <c:valAx>
        <c:axId val="73169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transpirační proud (kg.den-1)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526010101010101E-2"/>
              <c:y val="0.170917171717171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6987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437911150952122"/>
          <c:y val="1.793974214523468E-2"/>
          <c:w val="0.33088513795817548"/>
          <c:h val="0.331155997610593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65302552168125"/>
          <c:y val="5.0925925925925923E-2"/>
          <c:w val="0.81279145959330079"/>
          <c:h val="0.75739209682123076"/>
        </c:manualLayout>
      </c:layout>
      <c:scatterChart>
        <c:scatterStyle val="lineMarker"/>
        <c:varyColors val="0"/>
        <c:ser>
          <c:idx val="8"/>
          <c:order val="0"/>
          <c:tx>
            <c:strRef>
              <c:f>'Bowenuv pomer'!$P$3</c:f>
              <c:strCache>
                <c:ptCount val="1"/>
                <c:pt idx="0">
                  <c:v>les   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'Bowenuv pomer'!$R$5:$X$5</c:f>
              <c:numCache>
                <c:formatCode>0.0</c:formatCode>
                <c:ptCount val="7"/>
                <c:pt idx="0">
                  <c:v>12</c:v>
                </c:pt>
                <c:pt idx="1">
                  <c:v>10</c:v>
                </c:pt>
                <c:pt idx="2">
                  <c:v>8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</c:numCache>
            </c:numRef>
          </c:xVal>
          <c:yVal>
            <c:numRef>
              <c:f>'Bowenuv pomer'!$R$6:$X$6</c:f>
              <c:numCache>
                <c:formatCode>0.0</c:formatCode>
                <c:ptCount val="7"/>
                <c:pt idx="0">
                  <c:v>0.59627329192546585</c:v>
                </c:pt>
                <c:pt idx="1">
                  <c:v>0.71552795031055894</c:v>
                </c:pt>
                <c:pt idx="2">
                  <c:v>0.89440993788819878</c:v>
                </c:pt>
                <c:pt idx="3">
                  <c:v>1.1925465838509317</c:v>
                </c:pt>
                <c:pt idx="4">
                  <c:v>1.7888198757763976</c:v>
                </c:pt>
                <c:pt idx="5">
                  <c:v>3.5776397515527951</c:v>
                </c:pt>
                <c:pt idx="6">
                  <c:v>7.1552795031055902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91-469A-B8F4-DD7B1D5F3BBD}"/>
            </c:ext>
          </c:extLst>
        </c:ser>
        <c:ser>
          <c:idx val="0"/>
          <c:order val="1"/>
          <c:tx>
            <c:strRef>
              <c:f>'Bowenuv pomer'!$P$8</c:f>
              <c:strCache>
                <c:ptCount val="1"/>
                <c:pt idx="0">
                  <c:v>hosp. plodiny   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'Bowenuv pomer'!$R$10:$X$10</c:f>
              <c:numCache>
                <c:formatCode>0.0</c:formatCode>
                <c:ptCount val="7"/>
                <c:pt idx="0">
                  <c:v>12</c:v>
                </c:pt>
                <c:pt idx="1">
                  <c:v>10</c:v>
                </c:pt>
                <c:pt idx="2">
                  <c:v>8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</c:numCache>
            </c:numRef>
          </c:xVal>
          <c:yVal>
            <c:numRef>
              <c:f>'Bowenuv pomer'!$R$11:$X$11</c:f>
              <c:numCache>
                <c:formatCode>0.0</c:formatCode>
                <c:ptCount val="7"/>
                <c:pt idx="0">
                  <c:v>0.74534161490683226</c:v>
                </c:pt>
                <c:pt idx="1">
                  <c:v>0.89440993788819867</c:v>
                </c:pt>
                <c:pt idx="2">
                  <c:v>1.1180124223602483</c:v>
                </c:pt>
                <c:pt idx="3">
                  <c:v>1.4906832298136645</c:v>
                </c:pt>
                <c:pt idx="4">
                  <c:v>2.2360248447204967</c:v>
                </c:pt>
                <c:pt idx="5">
                  <c:v>4.4720496894409933</c:v>
                </c:pt>
                <c:pt idx="6">
                  <c:v>8.9440993788819867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691-469A-B8F4-DD7B1D5F3B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8609152"/>
        <c:axId val="848607840"/>
      </c:scatterChart>
      <c:valAx>
        <c:axId val="848609152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výpar (l.m</a:t>
                </a:r>
                <a:r>
                  <a:rPr lang="cs-CZ" sz="1200" b="0" i="0" u="none" strike="noStrike" baseline="30000">
                    <a:effectLst/>
                  </a:rPr>
                  <a:t>-2</a:t>
                </a:r>
                <a:r>
                  <a:rPr lang="cs-CZ"/>
                  <a:t>.den-1)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607840"/>
        <c:crosses val="autoZero"/>
        <c:crossBetween val="midCat"/>
        <c:majorUnit val="2"/>
      </c:valAx>
      <c:valAx>
        <c:axId val="848607840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Bowenův poměr (-)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3.3264407358610255E-2"/>
              <c:y val="0.206004226821590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6091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8391210504855069"/>
          <c:y val="9.8233277255706228E-2"/>
          <c:w val="0.26937785049596075"/>
          <c:h val="0.1857625667686216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'soil moisture 2015-2020'!$A$2:$A$2000</c:f>
              <c:numCache>
                <c:formatCode>m/d/yyyy</c:formatCode>
                <c:ptCount val="1999"/>
                <c:pt idx="0">
                  <c:v>42125</c:v>
                </c:pt>
                <c:pt idx="1">
                  <c:v>42126</c:v>
                </c:pt>
                <c:pt idx="2">
                  <c:v>42127</c:v>
                </c:pt>
                <c:pt idx="3">
                  <c:v>42128</c:v>
                </c:pt>
                <c:pt idx="4">
                  <c:v>42129</c:v>
                </c:pt>
                <c:pt idx="5">
                  <c:v>42130</c:v>
                </c:pt>
                <c:pt idx="6">
                  <c:v>42131</c:v>
                </c:pt>
                <c:pt idx="7">
                  <c:v>42132</c:v>
                </c:pt>
                <c:pt idx="8">
                  <c:v>42133</c:v>
                </c:pt>
                <c:pt idx="9">
                  <c:v>42134</c:v>
                </c:pt>
                <c:pt idx="10">
                  <c:v>42135</c:v>
                </c:pt>
                <c:pt idx="11">
                  <c:v>42136</c:v>
                </c:pt>
                <c:pt idx="12">
                  <c:v>42137</c:v>
                </c:pt>
                <c:pt idx="13">
                  <c:v>42138</c:v>
                </c:pt>
                <c:pt idx="14">
                  <c:v>42139</c:v>
                </c:pt>
                <c:pt idx="15">
                  <c:v>42140</c:v>
                </c:pt>
                <c:pt idx="16">
                  <c:v>42141</c:v>
                </c:pt>
                <c:pt idx="17">
                  <c:v>42142</c:v>
                </c:pt>
                <c:pt idx="18">
                  <c:v>42143</c:v>
                </c:pt>
                <c:pt idx="19">
                  <c:v>42144</c:v>
                </c:pt>
                <c:pt idx="20">
                  <c:v>42145</c:v>
                </c:pt>
                <c:pt idx="21">
                  <c:v>42146</c:v>
                </c:pt>
                <c:pt idx="22">
                  <c:v>42147</c:v>
                </c:pt>
                <c:pt idx="23">
                  <c:v>42148</c:v>
                </c:pt>
                <c:pt idx="24">
                  <c:v>42149</c:v>
                </c:pt>
                <c:pt idx="25">
                  <c:v>42150</c:v>
                </c:pt>
                <c:pt idx="26">
                  <c:v>42151</c:v>
                </c:pt>
                <c:pt idx="27">
                  <c:v>42152</c:v>
                </c:pt>
                <c:pt idx="28">
                  <c:v>42153</c:v>
                </c:pt>
                <c:pt idx="29">
                  <c:v>42154</c:v>
                </c:pt>
                <c:pt idx="30">
                  <c:v>42155</c:v>
                </c:pt>
                <c:pt idx="31">
                  <c:v>42156</c:v>
                </c:pt>
                <c:pt idx="32">
                  <c:v>42157</c:v>
                </c:pt>
                <c:pt idx="33">
                  <c:v>42158</c:v>
                </c:pt>
                <c:pt idx="34">
                  <c:v>42159</c:v>
                </c:pt>
                <c:pt idx="35">
                  <c:v>42160</c:v>
                </c:pt>
                <c:pt idx="36">
                  <c:v>42161</c:v>
                </c:pt>
                <c:pt idx="37">
                  <c:v>42162</c:v>
                </c:pt>
                <c:pt idx="38">
                  <c:v>42163</c:v>
                </c:pt>
                <c:pt idx="39">
                  <c:v>42164</c:v>
                </c:pt>
                <c:pt idx="40">
                  <c:v>42165</c:v>
                </c:pt>
                <c:pt idx="41">
                  <c:v>42166</c:v>
                </c:pt>
                <c:pt idx="42">
                  <c:v>42167</c:v>
                </c:pt>
                <c:pt idx="43">
                  <c:v>42168</c:v>
                </c:pt>
                <c:pt idx="44">
                  <c:v>42169</c:v>
                </c:pt>
                <c:pt idx="45">
                  <c:v>42170</c:v>
                </c:pt>
                <c:pt idx="46">
                  <c:v>42171</c:v>
                </c:pt>
                <c:pt idx="47">
                  <c:v>42172</c:v>
                </c:pt>
                <c:pt idx="48">
                  <c:v>42173</c:v>
                </c:pt>
                <c:pt idx="49">
                  <c:v>42174</c:v>
                </c:pt>
                <c:pt idx="50">
                  <c:v>42175</c:v>
                </c:pt>
                <c:pt idx="51">
                  <c:v>42176</c:v>
                </c:pt>
                <c:pt idx="52">
                  <c:v>42177</c:v>
                </c:pt>
                <c:pt idx="53">
                  <c:v>42178</c:v>
                </c:pt>
                <c:pt idx="54">
                  <c:v>42179</c:v>
                </c:pt>
                <c:pt idx="55">
                  <c:v>42180</c:v>
                </c:pt>
                <c:pt idx="56">
                  <c:v>42181</c:v>
                </c:pt>
                <c:pt idx="57">
                  <c:v>42182</c:v>
                </c:pt>
                <c:pt idx="58">
                  <c:v>42183</c:v>
                </c:pt>
                <c:pt idx="59">
                  <c:v>42184</c:v>
                </c:pt>
                <c:pt idx="60">
                  <c:v>42185</c:v>
                </c:pt>
                <c:pt idx="61">
                  <c:v>42186</c:v>
                </c:pt>
                <c:pt idx="62">
                  <c:v>42187</c:v>
                </c:pt>
                <c:pt idx="63">
                  <c:v>42188</c:v>
                </c:pt>
                <c:pt idx="64">
                  <c:v>42189</c:v>
                </c:pt>
                <c:pt idx="65">
                  <c:v>42190</c:v>
                </c:pt>
                <c:pt idx="66">
                  <c:v>42191</c:v>
                </c:pt>
                <c:pt idx="67">
                  <c:v>42192</c:v>
                </c:pt>
                <c:pt idx="68">
                  <c:v>42193</c:v>
                </c:pt>
                <c:pt idx="69">
                  <c:v>42194</c:v>
                </c:pt>
                <c:pt idx="70">
                  <c:v>42195</c:v>
                </c:pt>
                <c:pt idx="71">
                  <c:v>42196</c:v>
                </c:pt>
                <c:pt idx="72">
                  <c:v>42197</c:v>
                </c:pt>
                <c:pt idx="73">
                  <c:v>42198</c:v>
                </c:pt>
                <c:pt idx="74">
                  <c:v>42199</c:v>
                </c:pt>
                <c:pt idx="75">
                  <c:v>42200</c:v>
                </c:pt>
                <c:pt idx="76">
                  <c:v>42201</c:v>
                </c:pt>
                <c:pt idx="77">
                  <c:v>42202</c:v>
                </c:pt>
                <c:pt idx="78">
                  <c:v>42203</c:v>
                </c:pt>
                <c:pt idx="79">
                  <c:v>42204</c:v>
                </c:pt>
                <c:pt idx="80">
                  <c:v>42205</c:v>
                </c:pt>
                <c:pt idx="81">
                  <c:v>42206</c:v>
                </c:pt>
                <c:pt idx="82">
                  <c:v>42207</c:v>
                </c:pt>
                <c:pt idx="83">
                  <c:v>42208</c:v>
                </c:pt>
                <c:pt idx="84">
                  <c:v>42209</c:v>
                </c:pt>
                <c:pt idx="85">
                  <c:v>42210</c:v>
                </c:pt>
                <c:pt idx="86">
                  <c:v>42211</c:v>
                </c:pt>
                <c:pt idx="87">
                  <c:v>42212</c:v>
                </c:pt>
                <c:pt idx="88">
                  <c:v>42213</c:v>
                </c:pt>
                <c:pt idx="89">
                  <c:v>42214</c:v>
                </c:pt>
                <c:pt idx="90">
                  <c:v>42215</c:v>
                </c:pt>
                <c:pt idx="91">
                  <c:v>42216</c:v>
                </c:pt>
                <c:pt idx="92">
                  <c:v>42217</c:v>
                </c:pt>
                <c:pt idx="93">
                  <c:v>42218</c:v>
                </c:pt>
                <c:pt idx="94">
                  <c:v>42219</c:v>
                </c:pt>
                <c:pt idx="95">
                  <c:v>42220</c:v>
                </c:pt>
                <c:pt idx="96">
                  <c:v>42221</c:v>
                </c:pt>
                <c:pt idx="97">
                  <c:v>42222</c:v>
                </c:pt>
                <c:pt idx="98">
                  <c:v>42223</c:v>
                </c:pt>
                <c:pt idx="99">
                  <c:v>42224</c:v>
                </c:pt>
                <c:pt idx="100">
                  <c:v>42225</c:v>
                </c:pt>
                <c:pt idx="101">
                  <c:v>42226</c:v>
                </c:pt>
                <c:pt idx="102">
                  <c:v>42227</c:v>
                </c:pt>
                <c:pt idx="103">
                  <c:v>42228</c:v>
                </c:pt>
                <c:pt idx="104">
                  <c:v>42229</c:v>
                </c:pt>
                <c:pt idx="105">
                  <c:v>42230</c:v>
                </c:pt>
                <c:pt idx="106">
                  <c:v>42231</c:v>
                </c:pt>
                <c:pt idx="107">
                  <c:v>42232</c:v>
                </c:pt>
                <c:pt idx="108">
                  <c:v>42233</c:v>
                </c:pt>
                <c:pt idx="109">
                  <c:v>42234</c:v>
                </c:pt>
                <c:pt idx="110">
                  <c:v>42235</c:v>
                </c:pt>
                <c:pt idx="111">
                  <c:v>42236</c:v>
                </c:pt>
                <c:pt idx="112">
                  <c:v>42237</c:v>
                </c:pt>
                <c:pt idx="113">
                  <c:v>42238</c:v>
                </c:pt>
                <c:pt idx="114">
                  <c:v>42239</c:v>
                </c:pt>
                <c:pt idx="115">
                  <c:v>42240</c:v>
                </c:pt>
                <c:pt idx="116">
                  <c:v>42241</c:v>
                </c:pt>
                <c:pt idx="117">
                  <c:v>42242</c:v>
                </c:pt>
                <c:pt idx="118">
                  <c:v>42243</c:v>
                </c:pt>
                <c:pt idx="119">
                  <c:v>42244</c:v>
                </c:pt>
                <c:pt idx="120">
                  <c:v>42245</c:v>
                </c:pt>
                <c:pt idx="121">
                  <c:v>42246</c:v>
                </c:pt>
                <c:pt idx="122">
                  <c:v>42247</c:v>
                </c:pt>
                <c:pt idx="123">
                  <c:v>42248</c:v>
                </c:pt>
                <c:pt idx="124">
                  <c:v>42249</c:v>
                </c:pt>
                <c:pt idx="125">
                  <c:v>42250</c:v>
                </c:pt>
                <c:pt idx="126">
                  <c:v>42251</c:v>
                </c:pt>
                <c:pt idx="127">
                  <c:v>42252</c:v>
                </c:pt>
                <c:pt idx="128">
                  <c:v>42253</c:v>
                </c:pt>
                <c:pt idx="129">
                  <c:v>42254</c:v>
                </c:pt>
                <c:pt idx="130">
                  <c:v>42255</c:v>
                </c:pt>
                <c:pt idx="131">
                  <c:v>42256</c:v>
                </c:pt>
                <c:pt idx="132">
                  <c:v>42257</c:v>
                </c:pt>
                <c:pt idx="133">
                  <c:v>42258</c:v>
                </c:pt>
                <c:pt idx="134">
                  <c:v>42259</c:v>
                </c:pt>
                <c:pt idx="135">
                  <c:v>42260</c:v>
                </c:pt>
                <c:pt idx="136">
                  <c:v>42261</c:v>
                </c:pt>
                <c:pt idx="137">
                  <c:v>42262</c:v>
                </c:pt>
                <c:pt idx="138">
                  <c:v>42263</c:v>
                </c:pt>
                <c:pt idx="139">
                  <c:v>42264</c:v>
                </c:pt>
                <c:pt idx="140">
                  <c:v>42265</c:v>
                </c:pt>
                <c:pt idx="141">
                  <c:v>42266</c:v>
                </c:pt>
                <c:pt idx="142">
                  <c:v>42267</c:v>
                </c:pt>
                <c:pt idx="143">
                  <c:v>42268</c:v>
                </c:pt>
                <c:pt idx="144">
                  <c:v>42269</c:v>
                </c:pt>
                <c:pt idx="145">
                  <c:v>42270</c:v>
                </c:pt>
                <c:pt idx="146">
                  <c:v>42271</c:v>
                </c:pt>
                <c:pt idx="147">
                  <c:v>42272</c:v>
                </c:pt>
                <c:pt idx="148">
                  <c:v>42273</c:v>
                </c:pt>
                <c:pt idx="149">
                  <c:v>42274</c:v>
                </c:pt>
                <c:pt idx="150">
                  <c:v>42275</c:v>
                </c:pt>
                <c:pt idx="151">
                  <c:v>42276</c:v>
                </c:pt>
                <c:pt idx="152">
                  <c:v>42277</c:v>
                </c:pt>
                <c:pt idx="153">
                  <c:v>42278</c:v>
                </c:pt>
                <c:pt idx="154">
                  <c:v>42279</c:v>
                </c:pt>
                <c:pt idx="155">
                  <c:v>42280</c:v>
                </c:pt>
                <c:pt idx="156">
                  <c:v>42281</c:v>
                </c:pt>
                <c:pt idx="157">
                  <c:v>42282</c:v>
                </c:pt>
                <c:pt idx="158">
                  <c:v>42283</c:v>
                </c:pt>
                <c:pt idx="159">
                  <c:v>42284</c:v>
                </c:pt>
                <c:pt idx="160">
                  <c:v>42285</c:v>
                </c:pt>
                <c:pt idx="161">
                  <c:v>42286</c:v>
                </c:pt>
                <c:pt idx="162">
                  <c:v>42287</c:v>
                </c:pt>
                <c:pt idx="163">
                  <c:v>42288</c:v>
                </c:pt>
                <c:pt idx="164">
                  <c:v>42289</c:v>
                </c:pt>
                <c:pt idx="165">
                  <c:v>42290</c:v>
                </c:pt>
                <c:pt idx="166">
                  <c:v>42291</c:v>
                </c:pt>
                <c:pt idx="167">
                  <c:v>42292</c:v>
                </c:pt>
                <c:pt idx="168">
                  <c:v>42293</c:v>
                </c:pt>
                <c:pt idx="169">
                  <c:v>42294</c:v>
                </c:pt>
                <c:pt idx="170">
                  <c:v>42295</c:v>
                </c:pt>
                <c:pt idx="171">
                  <c:v>42296</c:v>
                </c:pt>
                <c:pt idx="172">
                  <c:v>42297</c:v>
                </c:pt>
                <c:pt idx="173">
                  <c:v>42298</c:v>
                </c:pt>
                <c:pt idx="174">
                  <c:v>42299</c:v>
                </c:pt>
                <c:pt idx="175">
                  <c:v>42300</c:v>
                </c:pt>
                <c:pt idx="176">
                  <c:v>42301</c:v>
                </c:pt>
                <c:pt idx="177">
                  <c:v>42302</c:v>
                </c:pt>
                <c:pt idx="178">
                  <c:v>42303</c:v>
                </c:pt>
                <c:pt idx="179">
                  <c:v>42304</c:v>
                </c:pt>
                <c:pt idx="180">
                  <c:v>42305</c:v>
                </c:pt>
                <c:pt idx="181">
                  <c:v>42306</c:v>
                </c:pt>
                <c:pt idx="182">
                  <c:v>42307</c:v>
                </c:pt>
                <c:pt idx="183">
                  <c:v>42308</c:v>
                </c:pt>
                <c:pt idx="184">
                  <c:v>42309</c:v>
                </c:pt>
                <c:pt idx="185">
                  <c:v>42310</c:v>
                </c:pt>
                <c:pt idx="186">
                  <c:v>42311</c:v>
                </c:pt>
                <c:pt idx="187">
                  <c:v>42312</c:v>
                </c:pt>
                <c:pt idx="188">
                  <c:v>42313</c:v>
                </c:pt>
                <c:pt idx="189">
                  <c:v>42314</c:v>
                </c:pt>
                <c:pt idx="190">
                  <c:v>42315</c:v>
                </c:pt>
                <c:pt idx="191">
                  <c:v>42316</c:v>
                </c:pt>
                <c:pt idx="192">
                  <c:v>42317</c:v>
                </c:pt>
                <c:pt idx="193">
                  <c:v>42318</c:v>
                </c:pt>
                <c:pt idx="194">
                  <c:v>42319</c:v>
                </c:pt>
                <c:pt idx="195">
                  <c:v>42320</c:v>
                </c:pt>
                <c:pt idx="196">
                  <c:v>42321</c:v>
                </c:pt>
                <c:pt idx="197">
                  <c:v>42322</c:v>
                </c:pt>
                <c:pt idx="198">
                  <c:v>42323</c:v>
                </c:pt>
                <c:pt idx="199">
                  <c:v>42324</c:v>
                </c:pt>
                <c:pt idx="200">
                  <c:v>42325</c:v>
                </c:pt>
                <c:pt idx="201">
                  <c:v>42326</c:v>
                </c:pt>
                <c:pt idx="202">
                  <c:v>42327</c:v>
                </c:pt>
                <c:pt idx="203">
                  <c:v>42328</c:v>
                </c:pt>
                <c:pt idx="204">
                  <c:v>42329</c:v>
                </c:pt>
                <c:pt idx="205">
                  <c:v>42330</c:v>
                </c:pt>
                <c:pt idx="206">
                  <c:v>42331</c:v>
                </c:pt>
                <c:pt idx="207">
                  <c:v>42332</c:v>
                </c:pt>
                <c:pt idx="208">
                  <c:v>42333</c:v>
                </c:pt>
                <c:pt idx="209">
                  <c:v>42334</c:v>
                </c:pt>
                <c:pt idx="210">
                  <c:v>42335</c:v>
                </c:pt>
                <c:pt idx="211">
                  <c:v>42336</c:v>
                </c:pt>
                <c:pt idx="212">
                  <c:v>42337</c:v>
                </c:pt>
                <c:pt idx="213">
                  <c:v>42338</c:v>
                </c:pt>
                <c:pt idx="214">
                  <c:v>42339</c:v>
                </c:pt>
                <c:pt idx="215">
                  <c:v>42340</c:v>
                </c:pt>
                <c:pt idx="216">
                  <c:v>42341</c:v>
                </c:pt>
                <c:pt idx="217">
                  <c:v>42342</c:v>
                </c:pt>
                <c:pt idx="218">
                  <c:v>42343</c:v>
                </c:pt>
                <c:pt idx="219">
                  <c:v>42344</c:v>
                </c:pt>
                <c:pt idx="220">
                  <c:v>42345</c:v>
                </c:pt>
                <c:pt idx="221">
                  <c:v>42346</c:v>
                </c:pt>
                <c:pt idx="222">
                  <c:v>42347</c:v>
                </c:pt>
                <c:pt idx="223">
                  <c:v>42348</c:v>
                </c:pt>
                <c:pt idx="224">
                  <c:v>42349</c:v>
                </c:pt>
                <c:pt idx="225">
                  <c:v>42350</c:v>
                </c:pt>
                <c:pt idx="226">
                  <c:v>42351</c:v>
                </c:pt>
                <c:pt idx="227">
                  <c:v>42352</c:v>
                </c:pt>
                <c:pt idx="228">
                  <c:v>42353</c:v>
                </c:pt>
                <c:pt idx="229">
                  <c:v>42354</c:v>
                </c:pt>
                <c:pt idx="230">
                  <c:v>42355</c:v>
                </c:pt>
                <c:pt idx="231">
                  <c:v>42356</c:v>
                </c:pt>
                <c:pt idx="232">
                  <c:v>42357</c:v>
                </c:pt>
                <c:pt idx="233">
                  <c:v>42358</c:v>
                </c:pt>
                <c:pt idx="234">
                  <c:v>42359</c:v>
                </c:pt>
                <c:pt idx="235">
                  <c:v>42360</c:v>
                </c:pt>
                <c:pt idx="236">
                  <c:v>42361</c:v>
                </c:pt>
                <c:pt idx="237">
                  <c:v>42362</c:v>
                </c:pt>
                <c:pt idx="238">
                  <c:v>42363</c:v>
                </c:pt>
                <c:pt idx="239">
                  <c:v>42364</c:v>
                </c:pt>
                <c:pt idx="240">
                  <c:v>42365</c:v>
                </c:pt>
                <c:pt idx="241">
                  <c:v>42366</c:v>
                </c:pt>
                <c:pt idx="242">
                  <c:v>42367</c:v>
                </c:pt>
                <c:pt idx="243">
                  <c:v>42368</c:v>
                </c:pt>
                <c:pt idx="244">
                  <c:v>42369</c:v>
                </c:pt>
                <c:pt idx="245">
                  <c:v>42370</c:v>
                </c:pt>
                <c:pt idx="246">
                  <c:v>42371</c:v>
                </c:pt>
                <c:pt idx="247">
                  <c:v>42372</c:v>
                </c:pt>
                <c:pt idx="248">
                  <c:v>42373</c:v>
                </c:pt>
                <c:pt idx="249">
                  <c:v>42374</c:v>
                </c:pt>
                <c:pt idx="250">
                  <c:v>42375</c:v>
                </c:pt>
                <c:pt idx="251">
                  <c:v>42376</c:v>
                </c:pt>
                <c:pt idx="252">
                  <c:v>42377</c:v>
                </c:pt>
                <c:pt idx="253">
                  <c:v>42378</c:v>
                </c:pt>
                <c:pt idx="254">
                  <c:v>42379</c:v>
                </c:pt>
                <c:pt idx="255">
                  <c:v>42380</c:v>
                </c:pt>
                <c:pt idx="256">
                  <c:v>42381</c:v>
                </c:pt>
                <c:pt idx="257">
                  <c:v>42382</c:v>
                </c:pt>
                <c:pt idx="258">
                  <c:v>42383</c:v>
                </c:pt>
                <c:pt idx="259">
                  <c:v>42384</c:v>
                </c:pt>
                <c:pt idx="260">
                  <c:v>42385</c:v>
                </c:pt>
                <c:pt idx="261">
                  <c:v>42386</c:v>
                </c:pt>
                <c:pt idx="262">
                  <c:v>42387</c:v>
                </c:pt>
                <c:pt idx="263">
                  <c:v>42388</c:v>
                </c:pt>
                <c:pt idx="264">
                  <c:v>42389</c:v>
                </c:pt>
                <c:pt idx="265">
                  <c:v>42390</c:v>
                </c:pt>
                <c:pt idx="266">
                  <c:v>42391</c:v>
                </c:pt>
                <c:pt idx="267">
                  <c:v>42392</c:v>
                </c:pt>
                <c:pt idx="268">
                  <c:v>42393</c:v>
                </c:pt>
                <c:pt idx="269">
                  <c:v>42394</c:v>
                </c:pt>
                <c:pt idx="270">
                  <c:v>42395</c:v>
                </c:pt>
                <c:pt idx="271">
                  <c:v>42396</c:v>
                </c:pt>
                <c:pt idx="272">
                  <c:v>42397</c:v>
                </c:pt>
                <c:pt idx="273">
                  <c:v>42398</c:v>
                </c:pt>
                <c:pt idx="274">
                  <c:v>42399</c:v>
                </c:pt>
                <c:pt idx="275">
                  <c:v>42400</c:v>
                </c:pt>
                <c:pt idx="276">
                  <c:v>42401</c:v>
                </c:pt>
                <c:pt idx="277">
                  <c:v>42402</c:v>
                </c:pt>
                <c:pt idx="278">
                  <c:v>42403</c:v>
                </c:pt>
                <c:pt idx="279">
                  <c:v>42404</c:v>
                </c:pt>
                <c:pt idx="280">
                  <c:v>42405</c:v>
                </c:pt>
                <c:pt idx="281">
                  <c:v>42406</c:v>
                </c:pt>
                <c:pt idx="282">
                  <c:v>42407</c:v>
                </c:pt>
                <c:pt idx="283">
                  <c:v>42408</c:v>
                </c:pt>
                <c:pt idx="284">
                  <c:v>42409</c:v>
                </c:pt>
                <c:pt idx="285">
                  <c:v>42410</c:v>
                </c:pt>
                <c:pt idx="286">
                  <c:v>42411</c:v>
                </c:pt>
                <c:pt idx="287">
                  <c:v>42412</c:v>
                </c:pt>
                <c:pt idx="288">
                  <c:v>42413</c:v>
                </c:pt>
                <c:pt idx="289">
                  <c:v>42414</c:v>
                </c:pt>
                <c:pt idx="290">
                  <c:v>42415</c:v>
                </c:pt>
                <c:pt idx="291">
                  <c:v>42416</c:v>
                </c:pt>
                <c:pt idx="292">
                  <c:v>42417</c:v>
                </c:pt>
                <c:pt idx="293">
                  <c:v>42418</c:v>
                </c:pt>
                <c:pt idx="294">
                  <c:v>42419</c:v>
                </c:pt>
                <c:pt idx="295">
                  <c:v>42420</c:v>
                </c:pt>
                <c:pt idx="296">
                  <c:v>42421</c:v>
                </c:pt>
                <c:pt idx="297">
                  <c:v>42422</c:v>
                </c:pt>
                <c:pt idx="298">
                  <c:v>42423</c:v>
                </c:pt>
                <c:pt idx="299">
                  <c:v>42424</c:v>
                </c:pt>
                <c:pt idx="300">
                  <c:v>42425</c:v>
                </c:pt>
                <c:pt idx="301">
                  <c:v>42426</c:v>
                </c:pt>
                <c:pt idx="302">
                  <c:v>42427</c:v>
                </c:pt>
                <c:pt idx="303">
                  <c:v>42428</c:v>
                </c:pt>
                <c:pt idx="304">
                  <c:v>42429</c:v>
                </c:pt>
                <c:pt idx="305">
                  <c:v>42430</c:v>
                </c:pt>
                <c:pt idx="306">
                  <c:v>42431</c:v>
                </c:pt>
                <c:pt idx="307">
                  <c:v>42432</c:v>
                </c:pt>
                <c:pt idx="308">
                  <c:v>42433</c:v>
                </c:pt>
                <c:pt idx="309">
                  <c:v>42434</c:v>
                </c:pt>
                <c:pt idx="310">
                  <c:v>42435</c:v>
                </c:pt>
                <c:pt idx="311">
                  <c:v>42436</c:v>
                </c:pt>
                <c:pt idx="312">
                  <c:v>42437</c:v>
                </c:pt>
                <c:pt idx="313">
                  <c:v>42438</c:v>
                </c:pt>
                <c:pt idx="314">
                  <c:v>42439</c:v>
                </c:pt>
                <c:pt idx="315">
                  <c:v>42440</c:v>
                </c:pt>
                <c:pt idx="316">
                  <c:v>42441</c:v>
                </c:pt>
                <c:pt idx="317">
                  <c:v>42442</c:v>
                </c:pt>
                <c:pt idx="318">
                  <c:v>42443</c:v>
                </c:pt>
                <c:pt idx="319">
                  <c:v>42444</c:v>
                </c:pt>
                <c:pt idx="320">
                  <c:v>42445</c:v>
                </c:pt>
                <c:pt idx="321">
                  <c:v>42446</c:v>
                </c:pt>
                <c:pt idx="322">
                  <c:v>42447</c:v>
                </c:pt>
                <c:pt idx="323">
                  <c:v>42448</c:v>
                </c:pt>
                <c:pt idx="324">
                  <c:v>42449</c:v>
                </c:pt>
                <c:pt idx="325">
                  <c:v>42450</c:v>
                </c:pt>
                <c:pt idx="326">
                  <c:v>42451</c:v>
                </c:pt>
                <c:pt idx="327">
                  <c:v>42452</c:v>
                </c:pt>
                <c:pt idx="328">
                  <c:v>42453</c:v>
                </c:pt>
                <c:pt idx="329">
                  <c:v>42454</c:v>
                </c:pt>
                <c:pt idx="330">
                  <c:v>42455</c:v>
                </c:pt>
                <c:pt idx="331">
                  <c:v>42456</c:v>
                </c:pt>
                <c:pt idx="332">
                  <c:v>42457</c:v>
                </c:pt>
                <c:pt idx="333">
                  <c:v>42458</c:v>
                </c:pt>
                <c:pt idx="334">
                  <c:v>42459</c:v>
                </c:pt>
                <c:pt idx="335">
                  <c:v>42460</c:v>
                </c:pt>
                <c:pt idx="336">
                  <c:v>42461</c:v>
                </c:pt>
                <c:pt idx="337">
                  <c:v>42462</c:v>
                </c:pt>
                <c:pt idx="338">
                  <c:v>42463</c:v>
                </c:pt>
                <c:pt idx="339">
                  <c:v>42464</c:v>
                </c:pt>
                <c:pt idx="340">
                  <c:v>42465</c:v>
                </c:pt>
                <c:pt idx="341">
                  <c:v>42466</c:v>
                </c:pt>
                <c:pt idx="342">
                  <c:v>42467</c:v>
                </c:pt>
                <c:pt idx="343">
                  <c:v>42468</c:v>
                </c:pt>
                <c:pt idx="344">
                  <c:v>42469</c:v>
                </c:pt>
                <c:pt idx="345">
                  <c:v>42470</c:v>
                </c:pt>
                <c:pt idx="346">
                  <c:v>42471</c:v>
                </c:pt>
                <c:pt idx="347">
                  <c:v>42472</c:v>
                </c:pt>
                <c:pt idx="348">
                  <c:v>42473</c:v>
                </c:pt>
                <c:pt idx="349">
                  <c:v>42474</c:v>
                </c:pt>
                <c:pt idx="350">
                  <c:v>42475</c:v>
                </c:pt>
                <c:pt idx="351">
                  <c:v>42476</c:v>
                </c:pt>
                <c:pt idx="352">
                  <c:v>42477</c:v>
                </c:pt>
                <c:pt idx="353">
                  <c:v>42478</c:v>
                </c:pt>
                <c:pt idx="354">
                  <c:v>42479</c:v>
                </c:pt>
                <c:pt idx="355">
                  <c:v>42480</c:v>
                </c:pt>
                <c:pt idx="356">
                  <c:v>42481</c:v>
                </c:pt>
                <c:pt idx="357">
                  <c:v>42482</c:v>
                </c:pt>
                <c:pt idx="358">
                  <c:v>42483</c:v>
                </c:pt>
                <c:pt idx="359">
                  <c:v>42484</c:v>
                </c:pt>
                <c:pt idx="360">
                  <c:v>42485</c:v>
                </c:pt>
                <c:pt idx="361">
                  <c:v>42486</c:v>
                </c:pt>
                <c:pt idx="362">
                  <c:v>42487</c:v>
                </c:pt>
                <c:pt idx="363">
                  <c:v>42488</c:v>
                </c:pt>
                <c:pt idx="364">
                  <c:v>42489</c:v>
                </c:pt>
                <c:pt idx="365">
                  <c:v>42490</c:v>
                </c:pt>
                <c:pt idx="366">
                  <c:v>42491</c:v>
                </c:pt>
                <c:pt idx="367">
                  <c:v>42492</c:v>
                </c:pt>
                <c:pt idx="368">
                  <c:v>42493</c:v>
                </c:pt>
                <c:pt idx="369">
                  <c:v>42494</c:v>
                </c:pt>
                <c:pt idx="370">
                  <c:v>42495</c:v>
                </c:pt>
                <c:pt idx="371">
                  <c:v>42496</c:v>
                </c:pt>
                <c:pt idx="372">
                  <c:v>42497</c:v>
                </c:pt>
                <c:pt idx="373">
                  <c:v>42498</c:v>
                </c:pt>
                <c:pt idx="374">
                  <c:v>42499</c:v>
                </c:pt>
                <c:pt idx="375">
                  <c:v>42500</c:v>
                </c:pt>
                <c:pt idx="376">
                  <c:v>42501</c:v>
                </c:pt>
                <c:pt idx="377">
                  <c:v>42502</c:v>
                </c:pt>
                <c:pt idx="378">
                  <c:v>42503</c:v>
                </c:pt>
                <c:pt idx="379">
                  <c:v>42504</c:v>
                </c:pt>
                <c:pt idx="380">
                  <c:v>42505</c:v>
                </c:pt>
                <c:pt idx="381">
                  <c:v>42506</c:v>
                </c:pt>
                <c:pt idx="382">
                  <c:v>42507</c:v>
                </c:pt>
                <c:pt idx="383">
                  <c:v>42508</c:v>
                </c:pt>
                <c:pt idx="384">
                  <c:v>42509</c:v>
                </c:pt>
                <c:pt idx="385">
                  <c:v>42510</c:v>
                </c:pt>
                <c:pt idx="386">
                  <c:v>42511</c:v>
                </c:pt>
                <c:pt idx="387">
                  <c:v>42512</c:v>
                </c:pt>
                <c:pt idx="388">
                  <c:v>42513</c:v>
                </c:pt>
                <c:pt idx="389">
                  <c:v>42514</c:v>
                </c:pt>
                <c:pt idx="390">
                  <c:v>42515</c:v>
                </c:pt>
                <c:pt idx="391">
                  <c:v>42516</c:v>
                </c:pt>
                <c:pt idx="392">
                  <c:v>42517</c:v>
                </c:pt>
                <c:pt idx="393">
                  <c:v>42518</c:v>
                </c:pt>
                <c:pt idx="394">
                  <c:v>42519</c:v>
                </c:pt>
                <c:pt idx="395">
                  <c:v>42520</c:v>
                </c:pt>
                <c:pt idx="396">
                  <c:v>42521</c:v>
                </c:pt>
                <c:pt idx="397">
                  <c:v>42522</c:v>
                </c:pt>
                <c:pt idx="398">
                  <c:v>42523</c:v>
                </c:pt>
                <c:pt idx="399">
                  <c:v>42524</c:v>
                </c:pt>
                <c:pt idx="400">
                  <c:v>42525</c:v>
                </c:pt>
                <c:pt idx="401">
                  <c:v>42526</c:v>
                </c:pt>
                <c:pt idx="402">
                  <c:v>42527</c:v>
                </c:pt>
                <c:pt idx="403">
                  <c:v>42528</c:v>
                </c:pt>
                <c:pt idx="404">
                  <c:v>42529</c:v>
                </c:pt>
                <c:pt idx="405">
                  <c:v>42530</c:v>
                </c:pt>
                <c:pt idx="406">
                  <c:v>42531</c:v>
                </c:pt>
                <c:pt idx="407">
                  <c:v>42532</c:v>
                </c:pt>
                <c:pt idx="408">
                  <c:v>42533</c:v>
                </c:pt>
                <c:pt idx="409">
                  <c:v>42534</c:v>
                </c:pt>
                <c:pt idx="410">
                  <c:v>42535</c:v>
                </c:pt>
                <c:pt idx="411">
                  <c:v>42536</c:v>
                </c:pt>
                <c:pt idx="412">
                  <c:v>42537</c:v>
                </c:pt>
                <c:pt idx="413">
                  <c:v>42538</c:v>
                </c:pt>
                <c:pt idx="414">
                  <c:v>42539</c:v>
                </c:pt>
                <c:pt idx="415">
                  <c:v>42540</c:v>
                </c:pt>
                <c:pt idx="416">
                  <c:v>42541</c:v>
                </c:pt>
                <c:pt idx="417">
                  <c:v>42542</c:v>
                </c:pt>
                <c:pt idx="418">
                  <c:v>42543</c:v>
                </c:pt>
                <c:pt idx="419">
                  <c:v>42544</c:v>
                </c:pt>
                <c:pt idx="420">
                  <c:v>42545</c:v>
                </c:pt>
                <c:pt idx="421">
                  <c:v>42546</c:v>
                </c:pt>
                <c:pt idx="422">
                  <c:v>42547</c:v>
                </c:pt>
                <c:pt idx="423">
                  <c:v>42548</c:v>
                </c:pt>
                <c:pt idx="424">
                  <c:v>42549</c:v>
                </c:pt>
                <c:pt idx="425">
                  <c:v>42550</c:v>
                </c:pt>
                <c:pt idx="426">
                  <c:v>42551</c:v>
                </c:pt>
                <c:pt idx="427">
                  <c:v>42552</c:v>
                </c:pt>
                <c:pt idx="428">
                  <c:v>42553</c:v>
                </c:pt>
                <c:pt idx="429">
                  <c:v>42554</c:v>
                </c:pt>
                <c:pt idx="430">
                  <c:v>42555</c:v>
                </c:pt>
                <c:pt idx="431">
                  <c:v>42556</c:v>
                </c:pt>
                <c:pt idx="432">
                  <c:v>42557</c:v>
                </c:pt>
                <c:pt idx="433">
                  <c:v>42558</c:v>
                </c:pt>
                <c:pt idx="434">
                  <c:v>42559</c:v>
                </c:pt>
                <c:pt idx="435">
                  <c:v>42560</c:v>
                </c:pt>
                <c:pt idx="436">
                  <c:v>42561</c:v>
                </c:pt>
                <c:pt idx="437">
                  <c:v>42562</c:v>
                </c:pt>
                <c:pt idx="438">
                  <c:v>42563</c:v>
                </c:pt>
                <c:pt idx="439">
                  <c:v>42564</c:v>
                </c:pt>
                <c:pt idx="440">
                  <c:v>42565</c:v>
                </c:pt>
                <c:pt idx="441">
                  <c:v>42566</c:v>
                </c:pt>
                <c:pt idx="442">
                  <c:v>42567</c:v>
                </c:pt>
                <c:pt idx="443">
                  <c:v>42568</c:v>
                </c:pt>
                <c:pt idx="444">
                  <c:v>42569</c:v>
                </c:pt>
                <c:pt idx="445">
                  <c:v>42570</c:v>
                </c:pt>
                <c:pt idx="446">
                  <c:v>42571</c:v>
                </c:pt>
                <c:pt idx="447">
                  <c:v>42572</c:v>
                </c:pt>
                <c:pt idx="448">
                  <c:v>42573</c:v>
                </c:pt>
                <c:pt idx="449">
                  <c:v>42574</c:v>
                </c:pt>
                <c:pt idx="450">
                  <c:v>42575</c:v>
                </c:pt>
                <c:pt idx="451">
                  <c:v>42576</c:v>
                </c:pt>
                <c:pt idx="452">
                  <c:v>42577</c:v>
                </c:pt>
                <c:pt idx="453">
                  <c:v>42578</c:v>
                </c:pt>
                <c:pt idx="454">
                  <c:v>42579</c:v>
                </c:pt>
                <c:pt idx="455">
                  <c:v>42580</c:v>
                </c:pt>
                <c:pt idx="456">
                  <c:v>42581</c:v>
                </c:pt>
                <c:pt idx="457">
                  <c:v>42582</c:v>
                </c:pt>
                <c:pt idx="458">
                  <c:v>42583</c:v>
                </c:pt>
                <c:pt idx="459">
                  <c:v>42584</c:v>
                </c:pt>
                <c:pt idx="460">
                  <c:v>42585</c:v>
                </c:pt>
                <c:pt idx="461">
                  <c:v>42586</c:v>
                </c:pt>
                <c:pt idx="462">
                  <c:v>42587</c:v>
                </c:pt>
                <c:pt idx="463">
                  <c:v>42588</c:v>
                </c:pt>
                <c:pt idx="464">
                  <c:v>42589</c:v>
                </c:pt>
                <c:pt idx="465">
                  <c:v>42590</c:v>
                </c:pt>
                <c:pt idx="466">
                  <c:v>42591</c:v>
                </c:pt>
                <c:pt idx="467">
                  <c:v>42592</c:v>
                </c:pt>
                <c:pt idx="468">
                  <c:v>42593</c:v>
                </c:pt>
                <c:pt idx="469">
                  <c:v>42594</c:v>
                </c:pt>
                <c:pt idx="470">
                  <c:v>42595</c:v>
                </c:pt>
                <c:pt idx="471">
                  <c:v>42596</c:v>
                </c:pt>
                <c:pt idx="472">
                  <c:v>42597</c:v>
                </c:pt>
                <c:pt idx="473">
                  <c:v>42598</c:v>
                </c:pt>
                <c:pt idx="474">
                  <c:v>42599</c:v>
                </c:pt>
                <c:pt idx="475">
                  <c:v>42600</c:v>
                </c:pt>
                <c:pt idx="476">
                  <c:v>42601</c:v>
                </c:pt>
                <c:pt idx="477">
                  <c:v>42602</c:v>
                </c:pt>
                <c:pt idx="478">
                  <c:v>42603</c:v>
                </c:pt>
                <c:pt idx="479">
                  <c:v>42604</c:v>
                </c:pt>
                <c:pt idx="480">
                  <c:v>42605</c:v>
                </c:pt>
                <c:pt idx="481">
                  <c:v>42606</c:v>
                </c:pt>
                <c:pt idx="482">
                  <c:v>42607</c:v>
                </c:pt>
                <c:pt idx="483">
                  <c:v>42608</c:v>
                </c:pt>
                <c:pt idx="484">
                  <c:v>42609</c:v>
                </c:pt>
                <c:pt idx="485">
                  <c:v>42610</c:v>
                </c:pt>
                <c:pt idx="486">
                  <c:v>42611</c:v>
                </c:pt>
                <c:pt idx="487">
                  <c:v>42612</c:v>
                </c:pt>
                <c:pt idx="488">
                  <c:v>42613</c:v>
                </c:pt>
                <c:pt idx="489">
                  <c:v>42614</c:v>
                </c:pt>
                <c:pt idx="490">
                  <c:v>42615</c:v>
                </c:pt>
                <c:pt idx="491">
                  <c:v>42616</c:v>
                </c:pt>
                <c:pt idx="492">
                  <c:v>42617</c:v>
                </c:pt>
                <c:pt idx="493">
                  <c:v>42618</c:v>
                </c:pt>
                <c:pt idx="494">
                  <c:v>42619</c:v>
                </c:pt>
                <c:pt idx="495">
                  <c:v>42620</c:v>
                </c:pt>
                <c:pt idx="496">
                  <c:v>42621</c:v>
                </c:pt>
                <c:pt idx="497">
                  <c:v>42622</c:v>
                </c:pt>
                <c:pt idx="498">
                  <c:v>42623</c:v>
                </c:pt>
                <c:pt idx="499">
                  <c:v>42624</c:v>
                </c:pt>
                <c:pt idx="500">
                  <c:v>42625</c:v>
                </c:pt>
                <c:pt idx="501">
                  <c:v>42626</c:v>
                </c:pt>
                <c:pt idx="502">
                  <c:v>42627</c:v>
                </c:pt>
                <c:pt idx="503">
                  <c:v>42628</c:v>
                </c:pt>
                <c:pt idx="504">
                  <c:v>42629</c:v>
                </c:pt>
                <c:pt idx="505">
                  <c:v>42630</c:v>
                </c:pt>
                <c:pt idx="506">
                  <c:v>42631</c:v>
                </c:pt>
                <c:pt idx="507">
                  <c:v>42632</c:v>
                </c:pt>
                <c:pt idx="508">
                  <c:v>42633</c:v>
                </c:pt>
                <c:pt idx="509">
                  <c:v>42634</c:v>
                </c:pt>
                <c:pt idx="510">
                  <c:v>42635</c:v>
                </c:pt>
                <c:pt idx="511">
                  <c:v>42636</c:v>
                </c:pt>
                <c:pt idx="512">
                  <c:v>42637</c:v>
                </c:pt>
                <c:pt idx="513">
                  <c:v>42638</c:v>
                </c:pt>
                <c:pt idx="514">
                  <c:v>42639</c:v>
                </c:pt>
                <c:pt idx="515">
                  <c:v>42640</c:v>
                </c:pt>
                <c:pt idx="516">
                  <c:v>42641</c:v>
                </c:pt>
                <c:pt idx="517">
                  <c:v>42642</c:v>
                </c:pt>
                <c:pt idx="518">
                  <c:v>42643</c:v>
                </c:pt>
                <c:pt idx="519">
                  <c:v>42644</c:v>
                </c:pt>
                <c:pt idx="520">
                  <c:v>42645</c:v>
                </c:pt>
                <c:pt idx="521">
                  <c:v>42646</c:v>
                </c:pt>
                <c:pt idx="522">
                  <c:v>42647</c:v>
                </c:pt>
                <c:pt idx="523">
                  <c:v>42648</c:v>
                </c:pt>
                <c:pt idx="524">
                  <c:v>42649</c:v>
                </c:pt>
                <c:pt idx="525">
                  <c:v>42650</c:v>
                </c:pt>
                <c:pt idx="526">
                  <c:v>42651</c:v>
                </c:pt>
                <c:pt idx="527">
                  <c:v>42652</c:v>
                </c:pt>
                <c:pt idx="528">
                  <c:v>42653</c:v>
                </c:pt>
                <c:pt idx="529">
                  <c:v>42654</c:v>
                </c:pt>
                <c:pt idx="530">
                  <c:v>42655</c:v>
                </c:pt>
                <c:pt idx="531">
                  <c:v>42656</c:v>
                </c:pt>
                <c:pt idx="532">
                  <c:v>42657</c:v>
                </c:pt>
                <c:pt idx="533">
                  <c:v>42658</c:v>
                </c:pt>
                <c:pt idx="534">
                  <c:v>42659</c:v>
                </c:pt>
                <c:pt idx="535">
                  <c:v>42660</c:v>
                </c:pt>
                <c:pt idx="536">
                  <c:v>42661</c:v>
                </c:pt>
                <c:pt idx="537">
                  <c:v>42662</c:v>
                </c:pt>
                <c:pt idx="538">
                  <c:v>42663</c:v>
                </c:pt>
                <c:pt idx="539">
                  <c:v>42664</c:v>
                </c:pt>
                <c:pt idx="540">
                  <c:v>42665</c:v>
                </c:pt>
                <c:pt idx="541">
                  <c:v>42666</c:v>
                </c:pt>
                <c:pt idx="542">
                  <c:v>42667</c:v>
                </c:pt>
                <c:pt idx="543">
                  <c:v>42668</c:v>
                </c:pt>
                <c:pt idx="544">
                  <c:v>42669</c:v>
                </c:pt>
                <c:pt idx="545">
                  <c:v>42670</c:v>
                </c:pt>
                <c:pt idx="546">
                  <c:v>42671</c:v>
                </c:pt>
                <c:pt idx="547">
                  <c:v>42672</c:v>
                </c:pt>
                <c:pt idx="548">
                  <c:v>42673</c:v>
                </c:pt>
                <c:pt idx="549">
                  <c:v>42674</c:v>
                </c:pt>
                <c:pt idx="550">
                  <c:v>42675</c:v>
                </c:pt>
                <c:pt idx="551">
                  <c:v>42676</c:v>
                </c:pt>
                <c:pt idx="552">
                  <c:v>42677</c:v>
                </c:pt>
                <c:pt idx="553">
                  <c:v>42678</c:v>
                </c:pt>
                <c:pt idx="554">
                  <c:v>42679</c:v>
                </c:pt>
                <c:pt idx="555">
                  <c:v>42680</c:v>
                </c:pt>
                <c:pt idx="556">
                  <c:v>42681</c:v>
                </c:pt>
                <c:pt idx="557">
                  <c:v>42682</c:v>
                </c:pt>
                <c:pt idx="558">
                  <c:v>42683</c:v>
                </c:pt>
                <c:pt idx="559">
                  <c:v>42684</c:v>
                </c:pt>
                <c:pt idx="560">
                  <c:v>42685</c:v>
                </c:pt>
                <c:pt idx="561">
                  <c:v>42686</c:v>
                </c:pt>
                <c:pt idx="562">
                  <c:v>42687</c:v>
                </c:pt>
                <c:pt idx="563">
                  <c:v>42688</c:v>
                </c:pt>
                <c:pt idx="564">
                  <c:v>42689</c:v>
                </c:pt>
                <c:pt idx="565">
                  <c:v>42690</c:v>
                </c:pt>
                <c:pt idx="566">
                  <c:v>42691</c:v>
                </c:pt>
                <c:pt idx="567">
                  <c:v>42692</c:v>
                </c:pt>
                <c:pt idx="568">
                  <c:v>42693</c:v>
                </c:pt>
                <c:pt idx="569">
                  <c:v>42694</c:v>
                </c:pt>
                <c:pt idx="570">
                  <c:v>42695</c:v>
                </c:pt>
                <c:pt idx="571">
                  <c:v>42696</c:v>
                </c:pt>
                <c:pt idx="572">
                  <c:v>42697</c:v>
                </c:pt>
                <c:pt idx="573">
                  <c:v>42698</c:v>
                </c:pt>
                <c:pt idx="574">
                  <c:v>42699</c:v>
                </c:pt>
                <c:pt idx="575">
                  <c:v>42700</c:v>
                </c:pt>
                <c:pt idx="576">
                  <c:v>42701</c:v>
                </c:pt>
                <c:pt idx="577">
                  <c:v>42702</c:v>
                </c:pt>
                <c:pt idx="578">
                  <c:v>42703</c:v>
                </c:pt>
                <c:pt idx="579">
                  <c:v>42704</c:v>
                </c:pt>
                <c:pt idx="580">
                  <c:v>42705</c:v>
                </c:pt>
                <c:pt idx="581">
                  <c:v>42706</c:v>
                </c:pt>
                <c:pt idx="582">
                  <c:v>42707</c:v>
                </c:pt>
                <c:pt idx="583">
                  <c:v>42708</c:v>
                </c:pt>
                <c:pt idx="584">
                  <c:v>42709</c:v>
                </c:pt>
                <c:pt idx="585">
                  <c:v>42710</c:v>
                </c:pt>
                <c:pt idx="586">
                  <c:v>42711</c:v>
                </c:pt>
                <c:pt idx="587">
                  <c:v>42712</c:v>
                </c:pt>
                <c:pt idx="588">
                  <c:v>42713</c:v>
                </c:pt>
                <c:pt idx="589">
                  <c:v>42714</c:v>
                </c:pt>
                <c:pt idx="590">
                  <c:v>42715</c:v>
                </c:pt>
                <c:pt idx="591">
                  <c:v>42716</c:v>
                </c:pt>
                <c:pt idx="592">
                  <c:v>42717</c:v>
                </c:pt>
                <c:pt idx="593">
                  <c:v>42718</c:v>
                </c:pt>
                <c:pt idx="594">
                  <c:v>42719</c:v>
                </c:pt>
                <c:pt idx="595">
                  <c:v>42720</c:v>
                </c:pt>
                <c:pt idx="596">
                  <c:v>42721</c:v>
                </c:pt>
                <c:pt idx="597">
                  <c:v>42722</c:v>
                </c:pt>
                <c:pt idx="598">
                  <c:v>42723</c:v>
                </c:pt>
                <c:pt idx="599">
                  <c:v>42724</c:v>
                </c:pt>
                <c:pt idx="600">
                  <c:v>42725</c:v>
                </c:pt>
                <c:pt idx="601">
                  <c:v>42726</c:v>
                </c:pt>
                <c:pt idx="602">
                  <c:v>42727</c:v>
                </c:pt>
                <c:pt idx="603">
                  <c:v>42728</c:v>
                </c:pt>
                <c:pt idx="604">
                  <c:v>42729</c:v>
                </c:pt>
                <c:pt idx="605">
                  <c:v>42730</c:v>
                </c:pt>
                <c:pt idx="606">
                  <c:v>42731</c:v>
                </c:pt>
                <c:pt idx="607">
                  <c:v>42732</c:v>
                </c:pt>
                <c:pt idx="608">
                  <c:v>42733</c:v>
                </c:pt>
                <c:pt idx="609">
                  <c:v>42734</c:v>
                </c:pt>
                <c:pt idx="610">
                  <c:v>42735</c:v>
                </c:pt>
                <c:pt idx="611">
                  <c:v>42736</c:v>
                </c:pt>
                <c:pt idx="612">
                  <c:v>42737</c:v>
                </c:pt>
                <c:pt idx="613">
                  <c:v>42738</c:v>
                </c:pt>
                <c:pt idx="614">
                  <c:v>42739</c:v>
                </c:pt>
                <c:pt idx="615">
                  <c:v>42740</c:v>
                </c:pt>
                <c:pt idx="616">
                  <c:v>42741</c:v>
                </c:pt>
                <c:pt idx="617">
                  <c:v>42742</c:v>
                </c:pt>
                <c:pt idx="618">
                  <c:v>42743</c:v>
                </c:pt>
                <c:pt idx="619">
                  <c:v>42744</c:v>
                </c:pt>
                <c:pt idx="620">
                  <c:v>42745</c:v>
                </c:pt>
                <c:pt idx="621">
                  <c:v>42746</c:v>
                </c:pt>
                <c:pt idx="622">
                  <c:v>42747</c:v>
                </c:pt>
                <c:pt idx="623">
                  <c:v>42748</c:v>
                </c:pt>
                <c:pt idx="624">
                  <c:v>42749</c:v>
                </c:pt>
                <c:pt idx="625">
                  <c:v>42750</c:v>
                </c:pt>
                <c:pt idx="626">
                  <c:v>42751</c:v>
                </c:pt>
                <c:pt idx="627">
                  <c:v>42752</c:v>
                </c:pt>
                <c:pt idx="628">
                  <c:v>42753</c:v>
                </c:pt>
                <c:pt idx="629">
                  <c:v>42754</c:v>
                </c:pt>
                <c:pt idx="630">
                  <c:v>42755</c:v>
                </c:pt>
                <c:pt idx="631">
                  <c:v>42756</c:v>
                </c:pt>
                <c:pt idx="632">
                  <c:v>42757</c:v>
                </c:pt>
                <c:pt idx="633">
                  <c:v>42758</c:v>
                </c:pt>
                <c:pt idx="634">
                  <c:v>42759</c:v>
                </c:pt>
                <c:pt idx="635">
                  <c:v>42760</c:v>
                </c:pt>
                <c:pt idx="636">
                  <c:v>42761</c:v>
                </c:pt>
                <c:pt idx="637">
                  <c:v>42762</c:v>
                </c:pt>
                <c:pt idx="638">
                  <c:v>42763</c:v>
                </c:pt>
                <c:pt idx="639">
                  <c:v>42764</c:v>
                </c:pt>
                <c:pt idx="640">
                  <c:v>42765</c:v>
                </c:pt>
                <c:pt idx="641">
                  <c:v>42766</c:v>
                </c:pt>
                <c:pt idx="642">
                  <c:v>42767</c:v>
                </c:pt>
                <c:pt idx="643">
                  <c:v>42768</c:v>
                </c:pt>
                <c:pt idx="644">
                  <c:v>42769</c:v>
                </c:pt>
                <c:pt idx="645">
                  <c:v>42770</c:v>
                </c:pt>
                <c:pt idx="646">
                  <c:v>42771</c:v>
                </c:pt>
                <c:pt idx="647">
                  <c:v>42772</c:v>
                </c:pt>
                <c:pt idx="648">
                  <c:v>42773</c:v>
                </c:pt>
                <c:pt idx="649">
                  <c:v>42774</c:v>
                </c:pt>
                <c:pt idx="650">
                  <c:v>42775</c:v>
                </c:pt>
                <c:pt idx="651">
                  <c:v>42776</c:v>
                </c:pt>
                <c:pt idx="652">
                  <c:v>42777</c:v>
                </c:pt>
                <c:pt idx="653">
                  <c:v>42778</c:v>
                </c:pt>
                <c:pt idx="654">
                  <c:v>42779</c:v>
                </c:pt>
                <c:pt idx="655">
                  <c:v>42780</c:v>
                </c:pt>
                <c:pt idx="656">
                  <c:v>42781</c:v>
                </c:pt>
                <c:pt idx="657">
                  <c:v>42782</c:v>
                </c:pt>
                <c:pt idx="658">
                  <c:v>42783</c:v>
                </c:pt>
                <c:pt idx="659">
                  <c:v>42784</c:v>
                </c:pt>
                <c:pt idx="660">
                  <c:v>42785</c:v>
                </c:pt>
                <c:pt idx="661">
                  <c:v>42786</c:v>
                </c:pt>
                <c:pt idx="662">
                  <c:v>42787</c:v>
                </c:pt>
                <c:pt idx="663">
                  <c:v>42788</c:v>
                </c:pt>
                <c:pt idx="664">
                  <c:v>42789</c:v>
                </c:pt>
                <c:pt idx="665">
                  <c:v>42790</c:v>
                </c:pt>
                <c:pt idx="666">
                  <c:v>42791</c:v>
                </c:pt>
                <c:pt idx="667">
                  <c:v>42792</c:v>
                </c:pt>
                <c:pt idx="668">
                  <c:v>42793</c:v>
                </c:pt>
                <c:pt idx="669">
                  <c:v>42794</c:v>
                </c:pt>
                <c:pt idx="670">
                  <c:v>42795</c:v>
                </c:pt>
                <c:pt idx="671">
                  <c:v>42796</c:v>
                </c:pt>
                <c:pt idx="672">
                  <c:v>42797</c:v>
                </c:pt>
                <c:pt idx="673">
                  <c:v>42798</c:v>
                </c:pt>
                <c:pt idx="674">
                  <c:v>42799</c:v>
                </c:pt>
                <c:pt idx="675">
                  <c:v>42800</c:v>
                </c:pt>
                <c:pt idx="676">
                  <c:v>42801</c:v>
                </c:pt>
                <c:pt idx="677">
                  <c:v>42802</c:v>
                </c:pt>
                <c:pt idx="678">
                  <c:v>42803</c:v>
                </c:pt>
                <c:pt idx="679">
                  <c:v>42804</c:v>
                </c:pt>
                <c:pt idx="680">
                  <c:v>42805</c:v>
                </c:pt>
                <c:pt idx="681">
                  <c:v>42806</c:v>
                </c:pt>
                <c:pt idx="682">
                  <c:v>42807</c:v>
                </c:pt>
                <c:pt idx="683">
                  <c:v>42808</c:v>
                </c:pt>
                <c:pt idx="684">
                  <c:v>42809</c:v>
                </c:pt>
                <c:pt idx="685">
                  <c:v>42810</c:v>
                </c:pt>
                <c:pt idx="686">
                  <c:v>42811</c:v>
                </c:pt>
                <c:pt idx="687">
                  <c:v>42812</c:v>
                </c:pt>
                <c:pt idx="688">
                  <c:v>42813</c:v>
                </c:pt>
                <c:pt idx="689">
                  <c:v>42814</c:v>
                </c:pt>
                <c:pt idx="690">
                  <c:v>42815</c:v>
                </c:pt>
                <c:pt idx="691">
                  <c:v>42816</c:v>
                </c:pt>
                <c:pt idx="692">
                  <c:v>42817</c:v>
                </c:pt>
                <c:pt idx="693">
                  <c:v>42818</c:v>
                </c:pt>
                <c:pt idx="694">
                  <c:v>42819</c:v>
                </c:pt>
                <c:pt idx="695">
                  <c:v>42820</c:v>
                </c:pt>
                <c:pt idx="696">
                  <c:v>42821</c:v>
                </c:pt>
                <c:pt idx="697">
                  <c:v>42822</c:v>
                </c:pt>
                <c:pt idx="698">
                  <c:v>42823</c:v>
                </c:pt>
                <c:pt idx="699">
                  <c:v>42824</c:v>
                </c:pt>
                <c:pt idx="700">
                  <c:v>42825</c:v>
                </c:pt>
                <c:pt idx="701">
                  <c:v>42826</c:v>
                </c:pt>
                <c:pt idx="702">
                  <c:v>42827</c:v>
                </c:pt>
                <c:pt idx="703">
                  <c:v>42828</c:v>
                </c:pt>
                <c:pt idx="704">
                  <c:v>42829</c:v>
                </c:pt>
                <c:pt idx="705">
                  <c:v>42830</c:v>
                </c:pt>
                <c:pt idx="706">
                  <c:v>42831</c:v>
                </c:pt>
                <c:pt idx="707">
                  <c:v>42832</c:v>
                </c:pt>
                <c:pt idx="708">
                  <c:v>42833</c:v>
                </c:pt>
                <c:pt idx="709">
                  <c:v>42834</c:v>
                </c:pt>
                <c:pt idx="710">
                  <c:v>42835</c:v>
                </c:pt>
                <c:pt idx="711">
                  <c:v>42836</c:v>
                </c:pt>
                <c:pt idx="712">
                  <c:v>42837</c:v>
                </c:pt>
                <c:pt idx="713">
                  <c:v>42838</c:v>
                </c:pt>
                <c:pt idx="714">
                  <c:v>42839</c:v>
                </c:pt>
                <c:pt idx="715">
                  <c:v>42840</c:v>
                </c:pt>
                <c:pt idx="716">
                  <c:v>42841</c:v>
                </c:pt>
                <c:pt idx="717">
                  <c:v>42842</c:v>
                </c:pt>
                <c:pt idx="718">
                  <c:v>42843</c:v>
                </c:pt>
                <c:pt idx="719">
                  <c:v>42844</c:v>
                </c:pt>
                <c:pt idx="720">
                  <c:v>42845</c:v>
                </c:pt>
                <c:pt idx="721">
                  <c:v>42846</c:v>
                </c:pt>
                <c:pt idx="722">
                  <c:v>42847</c:v>
                </c:pt>
                <c:pt idx="723">
                  <c:v>42848</c:v>
                </c:pt>
                <c:pt idx="724">
                  <c:v>42849</c:v>
                </c:pt>
                <c:pt idx="725">
                  <c:v>42850</c:v>
                </c:pt>
                <c:pt idx="726">
                  <c:v>42851</c:v>
                </c:pt>
                <c:pt idx="727">
                  <c:v>42852</c:v>
                </c:pt>
                <c:pt idx="728">
                  <c:v>42853</c:v>
                </c:pt>
                <c:pt idx="729">
                  <c:v>42854</c:v>
                </c:pt>
                <c:pt idx="730">
                  <c:v>42855</c:v>
                </c:pt>
                <c:pt idx="731">
                  <c:v>42856</c:v>
                </c:pt>
                <c:pt idx="732">
                  <c:v>42857</c:v>
                </c:pt>
                <c:pt idx="733">
                  <c:v>42858</c:v>
                </c:pt>
                <c:pt idx="734">
                  <c:v>42859</c:v>
                </c:pt>
                <c:pt idx="735">
                  <c:v>42860</c:v>
                </c:pt>
                <c:pt idx="736">
                  <c:v>42861</c:v>
                </c:pt>
                <c:pt idx="737">
                  <c:v>42862</c:v>
                </c:pt>
                <c:pt idx="738">
                  <c:v>42863</c:v>
                </c:pt>
                <c:pt idx="739">
                  <c:v>42864</c:v>
                </c:pt>
                <c:pt idx="740">
                  <c:v>42865</c:v>
                </c:pt>
                <c:pt idx="741">
                  <c:v>42866</c:v>
                </c:pt>
                <c:pt idx="742">
                  <c:v>42867</c:v>
                </c:pt>
                <c:pt idx="743">
                  <c:v>42868</c:v>
                </c:pt>
                <c:pt idx="744">
                  <c:v>42869</c:v>
                </c:pt>
                <c:pt idx="745">
                  <c:v>42870</c:v>
                </c:pt>
                <c:pt idx="746">
                  <c:v>42871</c:v>
                </c:pt>
                <c:pt idx="747">
                  <c:v>42872</c:v>
                </c:pt>
                <c:pt idx="748">
                  <c:v>42873</c:v>
                </c:pt>
                <c:pt idx="749">
                  <c:v>42874</c:v>
                </c:pt>
                <c:pt idx="750">
                  <c:v>42875</c:v>
                </c:pt>
                <c:pt idx="751">
                  <c:v>42876</c:v>
                </c:pt>
                <c:pt idx="752">
                  <c:v>42877</c:v>
                </c:pt>
                <c:pt idx="753">
                  <c:v>42878</c:v>
                </c:pt>
                <c:pt idx="754">
                  <c:v>42879</c:v>
                </c:pt>
                <c:pt idx="755">
                  <c:v>42880</c:v>
                </c:pt>
                <c:pt idx="756">
                  <c:v>42881</c:v>
                </c:pt>
                <c:pt idx="757">
                  <c:v>42882</c:v>
                </c:pt>
                <c:pt idx="758">
                  <c:v>42883</c:v>
                </c:pt>
                <c:pt idx="759">
                  <c:v>42884</c:v>
                </c:pt>
                <c:pt idx="760">
                  <c:v>42885</c:v>
                </c:pt>
                <c:pt idx="761">
                  <c:v>42886</c:v>
                </c:pt>
                <c:pt idx="762">
                  <c:v>42887</c:v>
                </c:pt>
                <c:pt idx="763">
                  <c:v>42888</c:v>
                </c:pt>
                <c:pt idx="764">
                  <c:v>42889</c:v>
                </c:pt>
                <c:pt idx="765">
                  <c:v>42890</c:v>
                </c:pt>
                <c:pt idx="766">
                  <c:v>42891</c:v>
                </c:pt>
                <c:pt idx="767">
                  <c:v>42892</c:v>
                </c:pt>
                <c:pt idx="768">
                  <c:v>42893</c:v>
                </c:pt>
                <c:pt idx="769">
                  <c:v>42894</c:v>
                </c:pt>
                <c:pt idx="770">
                  <c:v>42895</c:v>
                </c:pt>
                <c:pt idx="771">
                  <c:v>42896</c:v>
                </c:pt>
                <c:pt idx="772">
                  <c:v>42897</c:v>
                </c:pt>
                <c:pt idx="773">
                  <c:v>42898</c:v>
                </c:pt>
                <c:pt idx="774">
                  <c:v>42899</c:v>
                </c:pt>
                <c:pt idx="775">
                  <c:v>42900</c:v>
                </c:pt>
                <c:pt idx="776">
                  <c:v>42901</c:v>
                </c:pt>
                <c:pt idx="777">
                  <c:v>42902</c:v>
                </c:pt>
                <c:pt idx="778">
                  <c:v>42903</c:v>
                </c:pt>
                <c:pt idx="779">
                  <c:v>42904</c:v>
                </c:pt>
                <c:pt idx="780">
                  <c:v>42905</c:v>
                </c:pt>
                <c:pt idx="781">
                  <c:v>42906</c:v>
                </c:pt>
                <c:pt idx="782">
                  <c:v>42907</c:v>
                </c:pt>
                <c:pt idx="783">
                  <c:v>42908</c:v>
                </c:pt>
                <c:pt idx="784">
                  <c:v>42909</c:v>
                </c:pt>
                <c:pt idx="785">
                  <c:v>42910</c:v>
                </c:pt>
                <c:pt idx="786">
                  <c:v>42911</c:v>
                </c:pt>
                <c:pt idx="787">
                  <c:v>42912</c:v>
                </c:pt>
                <c:pt idx="788">
                  <c:v>42913</c:v>
                </c:pt>
                <c:pt idx="789">
                  <c:v>42914</c:v>
                </c:pt>
                <c:pt idx="790">
                  <c:v>42915</c:v>
                </c:pt>
                <c:pt idx="791">
                  <c:v>42916</c:v>
                </c:pt>
                <c:pt idx="792">
                  <c:v>42917</c:v>
                </c:pt>
                <c:pt idx="793">
                  <c:v>42918</c:v>
                </c:pt>
                <c:pt idx="794">
                  <c:v>42919</c:v>
                </c:pt>
                <c:pt idx="795">
                  <c:v>42920</c:v>
                </c:pt>
                <c:pt idx="796">
                  <c:v>42921</c:v>
                </c:pt>
                <c:pt idx="797">
                  <c:v>42922</c:v>
                </c:pt>
                <c:pt idx="798">
                  <c:v>42923</c:v>
                </c:pt>
                <c:pt idx="799">
                  <c:v>42924</c:v>
                </c:pt>
                <c:pt idx="800">
                  <c:v>42925</c:v>
                </c:pt>
                <c:pt idx="801">
                  <c:v>42926</c:v>
                </c:pt>
                <c:pt idx="802">
                  <c:v>42927</c:v>
                </c:pt>
                <c:pt idx="803">
                  <c:v>42928</c:v>
                </c:pt>
                <c:pt idx="804">
                  <c:v>42929</c:v>
                </c:pt>
                <c:pt idx="805">
                  <c:v>42930</c:v>
                </c:pt>
                <c:pt idx="806">
                  <c:v>42931</c:v>
                </c:pt>
                <c:pt idx="807">
                  <c:v>42932</c:v>
                </c:pt>
                <c:pt idx="808">
                  <c:v>42933</c:v>
                </c:pt>
                <c:pt idx="809">
                  <c:v>42934</c:v>
                </c:pt>
                <c:pt idx="810">
                  <c:v>42935</c:v>
                </c:pt>
                <c:pt idx="811">
                  <c:v>42936</c:v>
                </c:pt>
                <c:pt idx="812">
                  <c:v>42937</c:v>
                </c:pt>
                <c:pt idx="813">
                  <c:v>42938</c:v>
                </c:pt>
                <c:pt idx="814">
                  <c:v>42939</c:v>
                </c:pt>
                <c:pt idx="815">
                  <c:v>42940</c:v>
                </c:pt>
                <c:pt idx="816">
                  <c:v>42941</c:v>
                </c:pt>
                <c:pt idx="817">
                  <c:v>42942</c:v>
                </c:pt>
                <c:pt idx="818">
                  <c:v>42943</c:v>
                </c:pt>
                <c:pt idx="819">
                  <c:v>42944</c:v>
                </c:pt>
                <c:pt idx="820">
                  <c:v>42945</c:v>
                </c:pt>
                <c:pt idx="821">
                  <c:v>42946</c:v>
                </c:pt>
                <c:pt idx="822">
                  <c:v>42947</c:v>
                </c:pt>
                <c:pt idx="823">
                  <c:v>42948</c:v>
                </c:pt>
                <c:pt idx="824">
                  <c:v>42949</c:v>
                </c:pt>
                <c:pt idx="825">
                  <c:v>42950</c:v>
                </c:pt>
                <c:pt idx="826">
                  <c:v>42951</c:v>
                </c:pt>
                <c:pt idx="827">
                  <c:v>42952</c:v>
                </c:pt>
                <c:pt idx="828">
                  <c:v>42953</c:v>
                </c:pt>
                <c:pt idx="829">
                  <c:v>42954</c:v>
                </c:pt>
                <c:pt idx="830">
                  <c:v>42955</c:v>
                </c:pt>
                <c:pt idx="831">
                  <c:v>42956</c:v>
                </c:pt>
                <c:pt idx="832">
                  <c:v>42957</c:v>
                </c:pt>
                <c:pt idx="833">
                  <c:v>42958</c:v>
                </c:pt>
                <c:pt idx="834">
                  <c:v>42959</c:v>
                </c:pt>
                <c:pt idx="835">
                  <c:v>42960</c:v>
                </c:pt>
                <c:pt idx="836">
                  <c:v>42961</c:v>
                </c:pt>
                <c:pt idx="837">
                  <c:v>42962</c:v>
                </c:pt>
                <c:pt idx="838">
                  <c:v>42963</c:v>
                </c:pt>
                <c:pt idx="839">
                  <c:v>42964</c:v>
                </c:pt>
                <c:pt idx="840">
                  <c:v>42965</c:v>
                </c:pt>
                <c:pt idx="841">
                  <c:v>42966</c:v>
                </c:pt>
                <c:pt idx="842">
                  <c:v>42967</c:v>
                </c:pt>
                <c:pt idx="843">
                  <c:v>42968</c:v>
                </c:pt>
                <c:pt idx="844">
                  <c:v>42969</c:v>
                </c:pt>
                <c:pt idx="845">
                  <c:v>42970</c:v>
                </c:pt>
                <c:pt idx="846">
                  <c:v>42971</c:v>
                </c:pt>
                <c:pt idx="847">
                  <c:v>42972</c:v>
                </c:pt>
                <c:pt idx="848">
                  <c:v>42973</c:v>
                </c:pt>
                <c:pt idx="849">
                  <c:v>42974</c:v>
                </c:pt>
                <c:pt idx="850">
                  <c:v>42975</c:v>
                </c:pt>
                <c:pt idx="851">
                  <c:v>42976</c:v>
                </c:pt>
                <c:pt idx="852">
                  <c:v>42977</c:v>
                </c:pt>
                <c:pt idx="853">
                  <c:v>42978</c:v>
                </c:pt>
                <c:pt idx="854">
                  <c:v>42979</c:v>
                </c:pt>
                <c:pt idx="855">
                  <c:v>42980</c:v>
                </c:pt>
                <c:pt idx="856">
                  <c:v>42981</c:v>
                </c:pt>
                <c:pt idx="857">
                  <c:v>42982</c:v>
                </c:pt>
                <c:pt idx="858">
                  <c:v>42983</c:v>
                </c:pt>
                <c:pt idx="859">
                  <c:v>42984</c:v>
                </c:pt>
                <c:pt idx="860">
                  <c:v>42985</c:v>
                </c:pt>
                <c:pt idx="861">
                  <c:v>42986</c:v>
                </c:pt>
                <c:pt idx="862">
                  <c:v>42987</c:v>
                </c:pt>
                <c:pt idx="863">
                  <c:v>42988</c:v>
                </c:pt>
                <c:pt idx="864">
                  <c:v>42989</c:v>
                </c:pt>
                <c:pt idx="865">
                  <c:v>42990</c:v>
                </c:pt>
                <c:pt idx="866">
                  <c:v>42991</c:v>
                </c:pt>
                <c:pt idx="867">
                  <c:v>42992</c:v>
                </c:pt>
                <c:pt idx="868">
                  <c:v>42993</c:v>
                </c:pt>
                <c:pt idx="869">
                  <c:v>42994</c:v>
                </c:pt>
                <c:pt idx="870">
                  <c:v>42995</c:v>
                </c:pt>
                <c:pt idx="871">
                  <c:v>42996</c:v>
                </c:pt>
                <c:pt idx="872">
                  <c:v>42997</c:v>
                </c:pt>
                <c:pt idx="873">
                  <c:v>42998</c:v>
                </c:pt>
                <c:pt idx="874">
                  <c:v>42999</c:v>
                </c:pt>
                <c:pt idx="875">
                  <c:v>43000</c:v>
                </c:pt>
                <c:pt idx="876">
                  <c:v>43001</c:v>
                </c:pt>
                <c:pt idx="877">
                  <c:v>43002</c:v>
                </c:pt>
                <c:pt idx="878">
                  <c:v>43003</c:v>
                </c:pt>
                <c:pt idx="879">
                  <c:v>43004</c:v>
                </c:pt>
                <c:pt idx="880">
                  <c:v>43005</c:v>
                </c:pt>
                <c:pt idx="881">
                  <c:v>43006</c:v>
                </c:pt>
                <c:pt idx="882">
                  <c:v>43007</c:v>
                </c:pt>
                <c:pt idx="883">
                  <c:v>43008</c:v>
                </c:pt>
                <c:pt idx="884">
                  <c:v>43009</c:v>
                </c:pt>
                <c:pt idx="885">
                  <c:v>43010</c:v>
                </c:pt>
                <c:pt idx="886">
                  <c:v>43011</c:v>
                </c:pt>
                <c:pt idx="887">
                  <c:v>43012</c:v>
                </c:pt>
                <c:pt idx="888">
                  <c:v>43013</c:v>
                </c:pt>
                <c:pt idx="889">
                  <c:v>43014</c:v>
                </c:pt>
                <c:pt idx="890">
                  <c:v>43015</c:v>
                </c:pt>
                <c:pt idx="891">
                  <c:v>43016</c:v>
                </c:pt>
                <c:pt idx="892">
                  <c:v>43017</c:v>
                </c:pt>
                <c:pt idx="893">
                  <c:v>43018</c:v>
                </c:pt>
                <c:pt idx="894">
                  <c:v>43019</c:v>
                </c:pt>
                <c:pt idx="895">
                  <c:v>43020</c:v>
                </c:pt>
                <c:pt idx="896">
                  <c:v>43021</c:v>
                </c:pt>
                <c:pt idx="897">
                  <c:v>43022</c:v>
                </c:pt>
                <c:pt idx="898">
                  <c:v>43023</c:v>
                </c:pt>
                <c:pt idx="899">
                  <c:v>43024</c:v>
                </c:pt>
                <c:pt idx="900">
                  <c:v>43025</c:v>
                </c:pt>
                <c:pt idx="901">
                  <c:v>43026</c:v>
                </c:pt>
                <c:pt idx="902">
                  <c:v>43027</c:v>
                </c:pt>
                <c:pt idx="903">
                  <c:v>43028</c:v>
                </c:pt>
                <c:pt idx="904">
                  <c:v>43029</c:v>
                </c:pt>
                <c:pt idx="905">
                  <c:v>43030</c:v>
                </c:pt>
                <c:pt idx="906">
                  <c:v>43031</c:v>
                </c:pt>
                <c:pt idx="907">
                  <c:v>43032</c:v>
                </c:pt>
                <c:pt idx="908">
                  <c:v>43033</c:v>
                </c:pt>
                <c:pt idx="909">
                  <c:v>43034</c:v>
                </c:pt>
                <c:pt idx="910">
                  <c:v>43035</c:v>
                </c:pt>
                <c:pt idx="911">
                  <c:v>43036</c:v>
                </c:pt>
                <c:pt idx="912">
                  <c:v>43037</c:v>
                </c:pt>
                <c:pt idx="913">
                  <c:v>43038</c:v>
                </c:pt>
                <c:pt idx="914">
                  <c:v>43039</c:v>
                </c:pt>
                <c:pt idx="915">
                  <c:v>43040</c:v>
                </c:pt>
                <c:pt idx="916">
                  <c:v>43041</c:v>
                </c:pt>
                <c:pt idx="917">
                  <c:v>43042</c:v>
                </c:pt>
                <c:pt idx="918">
                  <c:v>43043</c:v>
                </c:pt>
                <c:pt idx="919">
                  <c:v>43044</c:v>
                </c:pt>
                <c:pt idx="920">
                  <c:v>43045</c:v>
                </c:pt>
                <c:pt idx="921">
                  <c:v>43046</c:v>
                </c:pt>
                <c:pt idx="922">
                  <c:v>43047</c:v>
                </c:pt>
                <c:pt idx="923">
                  <c:v>43048</c:v>
                </c:pt>
                <c:pt idx="924">
                  <c:v>43049</c:v>
                </c:pt>
                <c:pt idx="925">
                  <c:v>43050</c:v>
                </c:pt>
                <c:pt idx="926">
                  <c:v>43051</c:v>
                </c:pt>
                <c:pt idx="927">
                  <c:v>43052</c:v>
                </c:pt>
                <c:pt idx="928">
                  <c:v>43053</c:v>
                </c:pt>
                <c:pt idx="929">
                  <c:v>43054</c:v>
                </c:pt>
                <c:pt idx="930">
                  <c:v>43055</c:v>
                </c:pt>
                <c:pt idx="931">
                  <c:v>43056</c:v>
                </c:pt>
                <c:pt idx="932">
                  <c:v>43057</c:v>
                </c:pt>
                <c:pt idx="933">
                  <c:v>43058</c:v>
                </c:pt>
                <c:pt idx="934">
                  <c:v>43059</c:v>
                </c:pt>
                <c:pt idx="935">
                  <c:v>43060</c:v>
                </c:pt>
                <c:pt idx="936">
                  <c:v>43061</c:v>
                </c:pt>
                <c:pt idx="937">
                  <c:v>43062</c:v>
                </c:pt>
                <c:pt idx="938">
                  <c:v>43063</c:v>
                </c:pt>
                <c:pt idx="939">
                  <c:v>43064</c:v>
                </c:pt>
                <c:pt idx="940">
                  <c:v>43065</c:v>
                </c:pt>
                <c:pt idx="941">
                  <c:v>43066</c:v>
                </c:pt>
                <c:pt idx="942">
                  <c:v>43067</c:v>
                </c:pt>
                <c:pt idx="943">
                  <c:v>43068</c:v>
                </c:pt>
                <c:pt idx="944">
                  <c:v>43069</c:v>
                </c:pt>
                <c:pt idx="945">
                  <c:v>43070</c:v>
                </c:pt>
                <c:pt idx="946">
                  <c:v>43071</c:v>
                </c:pt>
                <c:pt idx="947">
                  <c:v>43072</c:v>
                </c:pt>
                <c:pt idx="948">
                  <c:v>43073</c:v>
                </c:pt>
                <c:pt idx="949">
                  <c:v>43074</c:v>
                </c:pt>
                <c:pt idx="950">
                  <c:v>43075</c:v>
                </c:pt>
                <c:pt idx="951">
                  <c:v>43076</c:v>
                </c:pt>
                <c:pt idx="952">
                  <c:v>43077</c:v>
                </c:pt>
                <c:pt idx="953">
                  <c:v>43078</c:v>
                </c:pt>
                <c:pt idx="954">
                  <c:v>43079</c:v>
                </c:pt>
                <c:pt idx="955">
                  <c:v>43080</c:v>
                </c:pt>
                <c:pt idx="956">
                  <c:v>43081</c:v>
                </c:pt>
                <c:pt idx="957">
                  <c:v>43082</c:v>
                </c:pt>
                <c:pt idx="958">
                  <c:v>43083</c:v>
                </c:pt>
                <c:pt idx="959">
                  <c:v>43084</c:v>
                </c:pt>
                <c:pt idx="960">
                  <c:v>43085</c:v>
                </c:pt>
                <c:pt idx="961">
                  <c:v>43086</c:v>
                </c:pt>
                <c:pt idx="962">
                  <c:v>43087</c:v>
                </c:pt>
                <c:pt idx="963">
                  <c:v>43088</c:v>
                </c:pt>
                <c:pt idx="964">
                  <c:v>43089</c:v>
                </c:pt>
                <c:pt idx="965">
                  <c:v>43090</c:v>
                </c:pt>
                <c:pt idx="966">
                  <c:v>43091</c:v>
                </c:pt>
                <c:pt idx="967">
                  <c:v>43092</c:v>
                </c:pt>
                <c:pt idx="968">
                  <c:v>43093</c:v>
                </c:pt>
                <c:pt idx="969">
                  <c:v>43094</c:v>
                </c:pt>
                <c:pt idx="970">
                  <c:v>43095</c:v>
                </c:pt>
                <c:pt idx="971">
                  <c:v>43096</c:v>
                </c:pt>
                <c:pt idx="972">
                  <c:v>43097</c:v>
                </c:pt>
                <c:pt idx="973">
                  <c:v>43098</c:v>
                </c:pt>
                <c:pt idx="974">
                  <c:v>43099</c:v>
                </c:pt>
                <c:pt idx="975">
                  <c:v>43100</c:v>
                </c:pt>
                <c:pt idx="976">
                  <c:v>43101</c:v>
                </c:pt>
                <c:pt idx="977">
                  <c:v>43102</c:v>
                </c:pt>
                <c:pt idx="978">
                  <c:v>43103</c:v>
                </c:pt>
                <c:pt idx="979">
                  <c:v>43104</c:v>
                </c:pt>
                <c:pt idx="980">
                  <c:v>43105</c:v>
                </c:pt>
                <c:pt idx="981">
                  <c:v>43106</c:v>
                </c:pt>
                <c:pt idx="982">
                  <c:v>43107</c:v>
                </c:pt>
                <c:pt idx="983">
                  <c:v>43108</c:v>
                </c:pt>
                <c:pt idx="984">
                  <c:v>43109</c:v>
                </c:pt>
                <c:pt idx="985">
                  <c:v>43110</c:v>
                </c:pt>
                <c:pt idx="986">
                  <c:v>43111</c:v>
                </c:pt>
                <c:pt idx="987">
                  <c:v>43112</c:v>
                </c:pt>
                <c:pt idx="988">
                  <c:v>43113</c:v>
                </c:pt>
                <c:pt idx="989">
                  <c:v>43114</c:v>
                </c:pt>
                <c:pt idx="990">
                  <c:v>43115</c:v>
                </c:pt>
                <c:pt idx="991">
                  <c:v>43116</c:v>
                </c:pt>
                <c:pt idx="992">
                  <c:v>43117</c:v>
                </c:pt>
                <c:pt idx="993">
                  <c:v>43118</c:v>
                </c:pt>
                <c:pt idx="994">
                  <c:v>43119</c:v>
                </c:pt>
                <c:pt idx="995">
                  <c:v>43120</c:v>
                </c:pt>
                <c:pt idx="996">
                  <c:v>43121</c:v>
                </c:pt>
                <c:pt idx="997">
                  <c:v>43122</c:v>
                </c:pt>
                <c:pt idx="998">
                  <c:v>43123</c:v>
                </c:pt>
                <c:pt idx="999">
                  <c:v>43124</c:v>
                </c:pt>
                <c:pt idx="1000">
                  <c:v>43125</c:v>
                </c:pt>
                <c:pt idx="1001">
                  <c:v>43126</c:v>
                </c:pt>
                <c:pt idx="1002">
                  <c:v>43127</c:v>
                </c:pt>
                <c:pt idx="1003">
                  <c:v>43128</c:v>
                </c:pt>
                <c:pt idx="1004">
                  <c:v>43129</c:v>
                </c:pt>
                <c:pt idx="1005">
                  <c:v>43130</c:v>
                </c:pt>
                <c:pt idx="1006">
                  <c:v>43131</c:v>
                </c:pt>
                <c:pt idx="1007">
                  <c:v>43132</c:v>
                </c:pt>
                <c:pt idx="1008">
                  <c:v>43133</c:v>
                </c:pt>
                <c:pt idx="1009">
                  <c:v>43134</c:v>
                </c:pt>
                <c:pt idx="1010">
                  <c:v>43135</c:v>
                </c:pt>
                <c:pt idx="1011">
                  <c:v>43136</c:v>
                </c:pt>
                <c:pt idx="1012">
                  <c:v>43137</c:v>
                </c:pt>
                <c:pt idx="1013">
                  <c:v>43138</c:v>
                </c:pt>
                <c:pt idx="1014">
                  <c:v>43139</c:v>
                </c:pt>
                <c:pt idx="1015">
                  <c:v>43140</c:v>
                </c:pt>
                <c:pt idx="1016">
                  <c:v>43141</c:v>
                </c:pt>
                <c:pt idx="1017">
                  <c:v>43142</c:v>
                </c:pt>
                <c:pt idx="1018">
                  <c:v>43143</c:v>
                </c:pt>
                <c:pt idx="1019">
                  <c:v>43144</c:v>
                </c:pt>
                <c:pt idx="1020">
                  <c:v>43145</c:v>
                </c:pt>
                <c:pt idx="1021">
                  <c:v>43146</c:v>
                </c:pt>
                <c:pt idx="1022">
                  <c:v>43147</c:v>
                </c:pt>
                <c:pt idx="1023">
                  <c:v>43148</c:v>
                </c:pt>
                <c:pt idx="1024">
                  <c:v>43149</c:v>
                </c:pt>
                <c:pt idx="1025">
                  <c:v>43150</c:v>
                </c:pt>
                <c:pt idx="1026">
                  <c:v>43151</c:v>
                </c:pt>
                <c:pt idx="1027">
                  <c:v>43152</c:v>
                </c:pt>
                <c:pt idx="1028">
                  <c:v>43153</c:v>
                </c:pt>
                <c:pt idx="1029">
                  <c:v>43154</c:v>
                </c:pt>
                <c:pt idx="1030">
                  <c:v>43155</c:v>
                </c:pt>
                <c:pt idx="1031">
                  <c:v>43156</c:v>
                </c:pt>
                <c:pt idx="1032">
                  <c:v>43157</c:v>
                </c:pt>
                <c:pt idx="1033">
                  <c:v>43158</c:v>
                </c:pt>
                <c:pt idx="1034">
                  <c:v>43159</c:v>
                </c:pt>
                <c:pt idx="1035">
                  <c:v>43160</c:v>
                </c:pt>
                <c:pt idx="1036">
                  <c:v>43161</c:v>
                </c:pt>
                <c:pt idx="1037">
                  <c:v>43162</c:v>
                </c:pt>
                <c:pt idx="1038">
                  <c:v>43163</c:v>
                </c:pt>
                <c:pt idx="1039">
                  <c:v>43164</c:v>
                </c:pt>
                <c:pt idx="1040">
                  <c:v>43165</c:v>
                </c:pt>
                <c:pt idx="1041">
                  <c:v>43166</c:v>
                </c:pt>
                <c:pt idx="1042">
                  <c:v>43167</c:v>
                </c:pt>
                <c:pt idx="1043">
                  <c:v>43168</c:v>
                </c:pt>
                <c:pt idx="1044">
                  <c:v>43169</c:v>
                </c:pt>
                <c:pt idx="1045">
                  <c:v>43170</c:v>
                </c:pt>
                <c:pt idx="1046">
                  <c:v>43171</c:v>
                </c:pt>
                <c:pt idx="1047">
                  <c:v>43172</c:v>
                </c:pt>
                <c:pt idx="1048">
                  <c:v>43173</c:v>
                </c:pt>
                <c:pt idx="1049">
                  <c:v>43174</c:v>
                </c:pt>
                <c:pt idx="1050">
                  <c:v>43175</c:v>
                </c:pt>
                <c:pt idx="1051">
                  <c:v>43176</c:v>
                </c:pt>
                <c:pt idx="1052">
                  <c:v>43177</c:v>
                </c:pt>
                <c:pt idx="1053">
                  <c:v>43178</c:v>
                </c:pt>
                <c:pt idx="1054">
                  <c:v>43179</c:v>
                </c:pt>
                <c:pt idx="1055">
                  <c:v>43180</c:v>
                </c:pt>
                <c:pt idx="1056">
                  <c:v>43181</c:v>
                </c:pt>
                <c:pt idx="1057">
                  <c:v>43182</c:v>
                </c:pt>
                <c:pt idx="1058">
                  <c:v>43183</c:v>
                </c:pt>
                <c:pt idx="1059">
                  <c:v>43184</c:v>
                </c:pt>
                <c:pt idx="1060">
                  <c:v>43185</c:v>
                </c:pt>
                <c:pt idx="1061">
                  <c:v>43186</c:v>
                </c:pt>
                <c:pt idx="1062">
                  <c:v>43187</c:v>
                </c:pt>
                <c:pt idx="1063">
                  <c:v>43188</c:v>
                </c:pt>
                <c:pt idx="1064">
                  <c:v>43189</c:v>
                </c:pt>
                <c:pt idx="1065">
                  <c:v>43190</c:v>
                </c:pt>
                <c:pt idx="1066">
                  <c:v>43191</c:v>
                </c:pt>
                <c:pt idx="1067">
                  <c:v>43192</c:v>
                </c:pt>
                <c:pt idx="1068">
                  <c:v>43193</c:v>
                </c:pt>
                <c:pt idx="1069">
                  <c:v>43194</c:v>
                </c:pt>
                <c:pt idx="1070">
                  <c:v>43195</c:v>
                </c:pt>
                <c:pt idx="1071">
                  <c:v>43196</c:v>
                </c:pt>
                <c:pt idx="1072">
                  <c:v>43197</c:v>
                </c:pt>
                <c:pt idx="1073">
                  <c:v>43198</c:v>
                </c:pt>
                <c:pt idx="1074">
                  <c:v>43199</c:v>
                </c:pt>
                <c:pt idx="1075">
                  <c:v>43200</c:v>
                </c:pt>
                <c:pt idx="1076">
                  <c:v>43201</c:v>
                </c:pt>
                <c:pt idx="1077">
                  <c:v>43202</c:v>
                </c:pt>
                <c:pt idx="1078">
                  <c:v>43203</c:v>
                </c:pt>
                <c:pt idx="1079">
                  <c:v>43204</c:v>
                </c:pt>
                <c:pt idx="1080">
                  <c:v>43205</c:v>
                </c:pt>
                <c:pt idx="1081">
                  <c:v>43206</c:v>
                </c:pt>
                <c:pt idx="1082">
                  <c:v>43207</c:v>
                </c:pt>
                <c:pt idx="1083">
                  <c:v>43208</c:v>
                </c:pt>
                <c:pt idx="1084">
                  <c:v>43209</c:v>
                </c:pt>
                <c:pt idx="1085">
                  <c:v>43210</c:v>
                </c:pt>
                <c:pt idx="1086">
                  <c:v>43211</c:v>
                </c:pt>
                <c:pt idx="1087">
                  <c:v>43212</c:v>
                </c:pt>
                <c:pt idx="1088">
                  <c:v>43213</c:v>
                </c:pt>
                <c:pt idx="1089">
                  <c:v>43214</c:v>
                </c:pt>
                <c:pt idx="1090">
                  <c:v>43215</c:v>
                </c:pt>
                <c:pt idx="1091">
                  <c:v>43216</c:v>
                </c:pt>
                <c:pt idx="1092">
                  <c:v>43217</c:v>
                </c:pt>
                <c:pt idx="1093">
                  <c:v>43218</c:v>
                </c:pt>
                <c:pt idx="1094">
                  <c:v>43219</c:v>
                </c:pt>
                <c:pt idx="1095">
                  <c:v>43220</c:v>
                </c:pt>
                <c:pt idx="1096">
                  <c:v>43221</c:v>
                </c:pt>
                <c:pt idx="1097">
                  <c:v>43222</c:v>
                </c:pt>
                <c:pt idx="1098">
                  <c:v>43223</c:v>
                </c:pt>
                <c:pt idx="1099">
                  <c:v>43224</c:v>
                </c:pt>
                <c:pt idx="1100">
                  <c:v>43225</c:v>
                </c:pt>
                <c:pt idx="1101">
                  <c:v>43226</c:v>
                </c:pt>
                <c:pt idx="1102">
                  <c:v>43227</c:v>
                </c:pt>
                <c:pt idx="1103">
                  <c:v>43228</c:v>
                </c:pt>
                <c:pt idx="1104">
                  <c:v>43229</c:v>
                </c:pt>
                <c:pt idx="1105">
                  <c:v>43230</c:v>
                </c:pt>
                <c:pt idx="1106">
                  <c:v>43231</c:v>
                </c:pt>
                <c:pt idx="1107">
                  <c:v>43232</c:v>
                </c:pt>
                <c:pt idx="1108">
                  <c:v>43233</c:v>
                </c:pt>
                <c:pt idx="1109">
                  <c:v>43234</c:v>
                </c:pt>
                <c:pt idx="1110">
                  <c:v>43235</c:v>
                </c:pt>
                <c:pt idx="1111">
                  <c:v>43236</c:v>
                </c:pt>
                <c:pt idx="1112">
                  <c:v>43237</c:v>
                </c:pt>
                <c:pt idx="1113">
                  <c:v>43238</c:v>
                </c:pt>
                <c:pt idx="1114">
                  <c:v>43239</c:v>
                </c:pt>
                <c:pt idx="1115">
                  <c:v>43240</c:v>
                </c:pt>
                <c:pt idx="1116">
                  <c:v>43241</c:v>
                </c:pt>
                <c:pt idx="1117">
                  <c:v>43242</c:v>
                </c:pt>
                <c:pt idx="1118">
                  <c:v>43243</c:v>
                </c:pt>
                <c:pt idx="1119">
                  <c:v>43244</c:v>
                </c:pt>
                <c:pt idx="1120">
                  <c:v>43245</c:v>
                </c:pt>
                <c:pt idx="1121">
                  <c:v>43246</c:v>
                </c:pt>
                <c:pt idx="1122">
                  <c:v>43247</c:v>
                </c:pt>
                <c:pt idx="1123">
                  <c:v>43248</c:v>
                </c:pt>
                <c:pt idx="1124">
                  <c:v>43249</c:v>
                </c:pt>
                <c:pt idx="1125">
                  <c:v>43250</c:v>
                </c:pt>
                <c:pt idx="1126">
                  <c:v>43251</c:v>
                </c:pt>
                <c:pt idx="1127">
                  <c:v>43252</c:v>
                </c:pt>
                <c:pt idx="1128">
                  <c:v>43253</c:v>
                </c:pt>
                <c:pt idx="1129">
                  <c:v>43254</c:v>
                </c:pt>
                <c:pt idx="1130">
                  <c:v>43255</c:v>
                </c:pt>
                <c:pt idx="1131">
                  <c:v>43256</c:v>
                </c:pt>
                <c:pt idx="1132">
                  <c:v>43257</c:v>
                </c:pt>
                <c:pt idx="1133">
                  <c:v>43258</c:v>
                </c:pt>
                <c:pt idx="1134">
                  <c:v>43259</c:v>
                </c:pt>
                <c:pt idx="1135">
                  <c:v>43260</c:v>
                </c:pt>
                <c:pt idx="1136">
                  <c:v>43261</c:v>
                </c:pt>
                <c:pt idx="1137">
                  <c:v>43262</c:v>
                </c:pt>
                <c:pt idx="1138">
                  <c:v>43263</c:v>
                </c:pt>
                <c:pt idx="1139">
                  <c:v>43264</c:v>
                </c:pt>
                <c:pt idx="1140">
                  <c:v>43265</c:v>
                </c:pt>
                <c:pt idx="1141">
                  <c:v>43266</c:v>
                </c:pt>
                <c:pt idx="1142">
                  <c:v>43267</c:v>
                </c:pt>
                <c:pt idx="1143">
                  <c:v>43268</c:v>
                </c:pt>
                <c:pt idx="1144">
                  <c:v>43269</c:v>
                </c:pt>
                <c:pt idx="1145">
                  <c:v>43270</c:v>
                </c:pt>
                <c:pt idx="1146">
                  <c:v>43271</c:v>
                </c:pt>
                <c:pt idx="1147">
                  <c:v>43272</c:v>
                </c:pt>
                <c:pt idx="1148">
                  <c:v>43273</c:v>
                </c:pt>
                <c:pt idx="1149">
                  <c:v>43274</c:v>
                </c:pt>
                <c:pt idx="1150">
                  <c:v>43275</c:v>
                </c:pt>
                <c:pt idx="1151">
                  <c:v>43276</c:v>
                </c:pt>
                <c:pt idx="1152">
                  <c:v>43277</c:v>
                </c:pt>
                <c:pt idx="1153">
                  <c:v>43278</c:v>
                </c:pt>
                <c:pt idx="1154">
                  <c:v>43279</c:v>
                </c:pt>
                <c:pt idx="1155">
                  <c:v>43280</c:v>
                </c:pt>
                <c:pt idx="1156">
                  <c:v>43281</c:v>
                </c:pt>
                <c:pt idx="1157">
                  <c:v>43282</c:v>
                </c:pt>
                <c:pt idx="1158">
                  <c:v>43283</c:v>
                </c:pt>
                <c:pt idx="1159">
                  <c:v>43284</c:v>
                </c:pt>
                <c:pt idx="1160">
                  <c:v>43285</c:v>
                </c:pt>
                <c:pt idx="1161">
                  <c:v>43286</c:v>
                </c:pt>
                <c:pt idx="1162">
                  <c:v>43287</c:v>
                </c:pt>
                <c:pt idx="1163">
                  <c:v>43288</c:v>
                </c:pt>
                <c:pt idx="1164">
                  <c:v>43289</c:v>
                </c:pt>
                <c:pt idx="1165">
                  <c:v>43290</c:v>
                </c:pt>
                <c:pt idx="1166">
                  <c:v>43291</c:v>
                </c:pt>
                <c:pt idx="1167">
                  <c:v>43292</c:v>
                </c:pt>
                <c:pt idx="1168">
                  <c:v>43293</c:v>
                </c:pt>
                <c:pt idx="1169">
                  <c:v>43294</c:v>
                </c:pt>
                <c:pt idx="1170">
                  <c:v>43295</c:v>
                </c:pt>
                <c:pt idx="1171">
                  <c:v>43296</c:v>
                </c:pt>
                <c:pt idx="1172">
                  <c:v>43297</c:v>
                </c:pt>
                <c:pt idx="1173">
                  <c:v>43298</c:v>
                </c:pt>
                <c:pt idx="1174">
                  <c:v>43299</c:v>
                </c:pt>
                <c:pt idx="1175">
                  <c:v>43300</c:v>
                </c:pt>
                <c:pt idx="1176">
                  <c:v>43301</c:v>
                </c:pt>
                <c:pt idx="1177">
                  <c:v>43302</c:v>
                </c:pt>
                <c:pt idx="1178">
                  <c:v>43303</c:v>
                </c:pt>
                <c:pt idx="1179">
                  <c:v>43304</c:v>
                </c:pt>
                <c:pt idx="1180">
                  <c:v>43305</c:v>
                </c:pt>
                <c:pt idx="1181">
                  <c:v>43306</c:v>
                </c:pt>
                <c:pt idx="1182">
                  <c:v>43307</c:v>
                </c:pt>
                <c:pt idx="1183">
                  <c:v>43308</c:v>
                </c:pt>
                <c:pt idx="1184">
                  <c:v>43309</c:v>
                </c:pt>
                <c:pt idx="1185">
                  <c:v>43310</c:v>
                </c:pt>
                <c:pt idx="1186">
                  <c:v>43311</c:v>
                </c:pt>
                <c:pt idx="1187">
                  <c:v>43312</c:v>
                </c:pt>
                <c:pt idx="1188">
                  <c:v>43313</c:v>
                </c:pt>
                <c:pt idx="1189">
                  <c:v>43314</c:v>
                </c:pt>
                <c:pt idx="1190">
                  <c:v>43315</c:v>
                </c:pt>
                <c:pt idx="1191">
                  <c:v>43316</c:v>
                </c:pt>
                <c:pt idx="1192">
                  <c:v>43317</c:v>
                </c:pt>
                <c:pt idx="1193">
                  <c:v>43318</c:v>
                </c:pt>
                <c:pt idx="1194">
                  <c:v>43319</c:v>
                </c:pt>
                <c:pt idx="1195">
                  <c:v>43320</c:v>
                </c:pt>
                <c:pt idx="1196">
                  <c:v>43321</c:v>
                </c:pt>
                <c:pt idx="1197">
                  <c:v>43322</c:v>
                </c:pt>
                <c:pt idx="1198">
                  <c:v>43323</c:v>
                </c:pt>
                <c:pt idx="1199">
                  <c:v>43324</c:v>
                </c:pt>
                <c:pt idx="1200">
                  <c:v>43325</c:v>
                </c:pt>
                <c:pt idx="1201">
                  <c:v>43326</c:v>
                </c:pt>
                <c:pt idx="1202">
                  <c:v>43327</c:v>
                </c:pt>
                <c:pt idx="1203">
                  <c:v>43328</c:v>
                </c:pt>
                <c:pt idx="1204">
                  <c:v>43329</c:v>
                </c:pt>
                <c:pt idx="1205">
                  <c:v>43330</c:v>
                </c:pt>
                <c:pt idx="1206">
                  <c:v>43331</c:v>
                </c:pt>
                <c:pt idx="1207">
                  <c:v>43332</c:v>
                </c:pt>
                <c:pt idx="1208">
                  <c:v>43333</c:v>
                </c:pt>
                <c:pt idx="1209">
                  <c:v>43334</c:v>
                </c:pt>
                <c:pt idx="1210">
                  <c:v>43335</c:v>
                </c:pt>
                <c:pt idx="1211">
                  <c:v>43336</c:v>
                </c:pt>
                <c:pt idx="1212">
                  <c:v>43337</c:v>
                </c:pt>
                <c:pt idx="1213">
                  <c:v>43338</c:v>
                </c:pt>
                <c:pt idx="1214">
                  <c:v>43339</c:v>
                </c:pt>
                <c:pt idx="1215">
                  <c:v>43340</c:v>
                </c:pt>
                <c:pt idx="1216">
                  <c:v>43341</c:v>
                </c:pt>
                <c:pt idx="1217">
                  <c:v>43342</c:v>
                </c:pt>
                <c:pt idx="1218">
                  <c:v>43343</c:v>
                </c:pt>
                <c:pt idx="1219">
                  <c:v>43344</c:v>
                </c:pt>
                <c:pt idx="1220">
                  <c:v>43345</c:v>
                </c:pt>
                <c:pt idx="1221">
                  <c:v>43346</c:v>
                </c:pt>
                <c:pt idx="1222">
                  <c:v>43347</c:v>
                </c:pt>
                <c:pt idx="1223">
                  <c:v>43348</c:v>
                </c:pt>
                <c:pt idx="1224">
                  <c:v>43349</c:v>
                </c:pt>
                <c:pt idx="1225">
                  <c:v>43350</c:v>
                </c:pt>
                <c:pt idx="1226">
                  <c:v>43351</c:v>
                </c:pt>
                <c:pt idx="1227">
                  <c:v>43352</c:v>
                </c:pt>
                <c:pt idx="1228">
                  <c:v>43353</c:v>
                </c:pt>
                <c:pt idx="1229">
                  <c:v>43354</c:v>
                </c:pt>
                <c:pt idx="1230">
                  <c:v>43355</c:v>
                </c:pt>
                <c:pt idx="1231">
                  <c:v>43356</c:v>
                </c:pt>
                <c:pt idx="1232">
                  <c:v>43357</c:v>
                </c:pt>
                <c:pt idx="1233">
                  <c:v>43358</c:v>
                </c:pt>
                <c:pt idx="1234">
                  <c:v>43359</c:v>
                </c:pt>
                <c:pt idx="1235">
                  <c:v>43360</c:v>
                </c:pt>
                <c:pt idx="1236">
                  <c:v>43361</c:v>
                </c:pt>
                <c:pt idx="1237">
                  <c:v>43362</c:v>
                </c:pt>
                <c:pt idx="1238">
                  <c:v>43363</c:v>
                </c:pt>
                <c:pt idx="1239">
                  <c:v>43364</c:v>
                </c:pt>
                <c:pt idx="1240">
                  <c:v>43365</c:v>
                </c:pt>
                <c:pt idx="1241">
                  <c:v>43366</c:v>
                </c:pt>
                <c:pt idx="1242">
                  <c:v>43367</c:v>
                </c:pt>
                <c:pt idx="1243">
                  <c:v>43368</c:v>
                </c:pt>
                <c:pt idx="1244">
                  <c:v>43369</c:v>
                </c:pt>
                <c:pt idx="1245">
                  <c:v>43370</c:v>
                </c:pt>
                <c:pt idx="1246">
                  <c:v>43371</c:v>
                </c:pt>
                <c:pt idx="1247">
                  <c:v>43372</c:v>
                </c:pt>
                <c:pt idx="1248">
                  <c:v>43373</c:v>
                </c:pt>
                <c:pt idx="1249">
                  <c:v>43374</c:v>
                </c:pt>
                <c:pt idx="1250">
                  <c:v>43375</c:v>
                </c:pt>
                <c:pt idx="1251">
                  <c:v>43376</c:v>
                </c:pt>
                <c:pt idx="1252">
                  <c:v>43377</c:v>
                </c:pt>
                <c:pt idx="1253">
                  <c:v>43378</c:v>
                </c:pt>
                <c:pt idx="1254">
                  <c:v>43379</c:v>
                </c:pt>
                <c:pt idx="1255">
                  <c:v>43380</c:v>
                </c:pt>
                <c:pt idx="1256">
                  <c:v>43381</c:v>
                </c:pt>
                <c:pt idx="1257">
                  <c:v>43382</c:v>
                </c:pt>
                <c:pt idx="1258">
                  <c:v>43383</c:v>
                </c:pt>
                <c:pt idx="1259">
                  <c:v>43384</c:v>
                </c:pt>
                <c:pt idx="1260">
                  <c:v>43385</c:v>
                </c:pt>
                <c:pt idx="1261">
                  <c:v>43386</c:v>
                </c:pt>
                <c:pt idx="1262">
                  <c:v>43387</c:v>
                </c:pt>
                <c:pt idx="1263">
                  <c:v>43388</c:v>
                </c:pt>
                <c:pt idx="1264">
                  <c:v>43389</c:v>
                </c:pt>
                <c:pt idx="1265">
                  <c:v>43390</c:v>
                </c:pt>
                <c:pt idx="1266">
                  <c:v>43391</c:v>
                </c:pt>
                <c:pt idx="1267">
                  <c:v>43392</c:v>
                </c:pt>
                <c:pt idx="1268">
                  <c:v>43393</c:v>
                </c:pt>
                <c:pt idx="1269">
                  <c:v>43394</c:v>
                </c:pt>
                <c:pt idx="1270">
                  <c:v>43395</c:v>
                </c:pt>
                <c:pt idx="1271">
                  <c:v>43396</c:v>
                </c:pt>
                <c:pt idx="1272">
                  <c:v>43397</c:v>
                </c:pt>
                <c:pt idx="1273">
                  <c:v>43398</c:v>
                </c:pt>
                <c:pt idx="1274">
                  <c:v>43399</c:v>
                </c:pt>
                <c:pt idx="1275">
                  <c:v>43400</c:v>
                </c:pt>
                <c:pt idx="1276">
                  <c:v>43401</c:v>
                </c:pt>
                <c:pt idx="1277">
                  <c:v>43402</c:v>
                </c:pt>
                <c:pt idx="1278">
                  <c:v>43403</c:v>
                </c:pt>
                <c:pt idx="1279">
                  <c:v>43404</c:v>
                </c:pt>
                <c:pt idx="1280">
                  <c:v>43405</c:v>
                </c:pt>
                <c:pt idx="1281">
                  <c:v>43406</c:v>
                </c:pt>
                <c:pt idx="1282">
                  <c:v>43407</c:v>
                </c:pt>
                <c:pt idx="1283">
                  <c:v>43408</c:v>
                </c:pt>
                <c:pt idx="1284">
                  <c:v>43409</c:v>
                </c:pt>
                <c:pt idx="1285">
                  <c:v>43410</c:v>
                </c:pt>
                <c:pt idx="1286">
                  <c:v>43411</c:v>
                </c:pt>
                <c:pt idx="1287">
                  <c:v>43412</c:v>
                </c:pt>
                <c:pt idx="1288">
                  <c:v>43413</c:v>
                </c:pt>
                <c:pt idx="1289">
                  <c:v>43414</c:v>
                </c:pt>
                <c:pt idx="1290">
                  <c:v>43415</c:v>
                </c:pt>
                <c:pt idx="1291">
                  <c:v>43416</c:v>
                </c:pt>
                <c:pt idx="1292">
                  <c:v>43417</c:v>
                </c:pt>
                <c:pt idx="1293">
                  <c:v>43418</c:v>
                </c:pt>
                <c:pt idx="1294">
                  <c:v>43419</c:v>
                </c:pt>
                <c:pt idx="1295">
                  <c:v>43420</c:v>
                </c:pt>
                <c:pt idx="1296">
                  <c:v>43421</c:v>
                </c:pt>
                <c:pt idx="1297">
                  <c:v>43422</c:v>
                </c:pt>
                <c:pt idx="1298">
                  <c:v>43423</c:v>
                </c:pt>
                <c:pt idx="1299">
                  <c:v>43424</c:v>
                </c:pt>
                <c:pt idx="1300">
                  <c:v>43425</c:v>
                </c:pt>
                <c:pt idx="1301">
                  <c:v>43426</c:v>
                </c:pt>
                <c:pt idx="1302">
                  <c:v>43427</c:v>
                </c:pt>
                <c:pt idx="1303">
                  <c:v>43428</c:v>
                </c:pt>
                <c:pt idx="1304">
                  <c:v>43429</c:v>
                </c:pt>
                <c:pt idx="1305">
                  <c:v>43430</c:v>
                </c:pt>
                <c:pt idx="1306">
                  <c:v>43431</c:v>
                </c:pt>
                <c:pt idx="1307">
                  <c:v>43432</c:v>
                </c:pt>
                <c:pt idx="1308">
                  <c:v>43433</c:v>
                </c:pt>
                <c:pt idx="1309">
                  <c:v>43434</c:v>
                </c:pt>
                <c:pt idx="1310">
                  <c:v>43435</c:v>
                </c:pt>
                <c:pt idx="1311">
                  <c:v>43436</c:v>
                </c:pt>
                <c:pt idx="1312">
                  <c:v>43437</c:v>
                </c:pt>
                <c:pt idx="1313">
                  <c:v>43438</c:v>
                </c:pt>
                <c:pt idx="1314">
                  <c:v>43439</c:v>
                </c:pt>
                <c:pt idx="1315">
                  <c:v>43440</c:v>
                </c:pt>
                <c:pt idx="1316">
                  <c:v>43441</c:v>
                </c:pt>
                <c:pt idx="1317">
                  <c:v>43442</c:v>
                </c:pt>
                <c:pt idx="1318">
                  <c:v>43443</c:v>
                </c:pt>
                <c:pt idx="1319">
                  <c:v>43444</c:v>
                </c:pt>
                <c:pt idx="1320">
                  <c:v>43445</c:v>
                </c:pt>
                <c:pt idx="1321">
                  <c:v>43446</c:v>
                </c:pt>
                <c:pt idx="1322">
                  <c:v>43447</c:v>
                </c:pt>
                <c:pt idx="1323">
                  <c:v>43448</c:v>
                </c:pt>
                <c:pt idx="1324">
                  <c:v>43449</c:v>
                </c:pt>
                <c:pt idx="1325">
                  <c:v>43450</c:v>
                </c:pt>
                <c:pt idx="1326">
                  <c:v>43451</c:v>
                </c:pt>
                <c:pt idx="1327">
                  <c:v>43452</c:v>
                </c:pt>
                <c:pt idx="1328">
                  <c:v>43453</c:v>
                </c:pt>
                <c:pt idx="1329">
                  <c:v>43454</c:v>
                </c:pt>
                <c:pt idx="1330">
                  <c:v>43455</c:v>
                </c:pt>
                <c:pt idx="1331">
                  <c:v>43456</c:v>
                </c:pt>
                <c:pt idx="1332">
                  <c:v>43457</c:v>
                </c:pt>
                <c:pt idx="1333">
                  <c:v>43458</c:v>
                </c:pt>
                <c:pt idx="1334">
                  <c:v>43459</c:v>
                </c:pt>
                <c:pt idx="1335">
                  <c:v>43460</c:v>
                </c:pt>
                <c:pt idx="1336">
                  <c:v>43461</c:v>
                </c:pt>
                <c:pt idx="1337">
                  <c:v>43462</c:v>
                </c:pt>
                <c:pt idx="1338">
                  <c:v>43463</c:v>
                </c:pt>
                <c:pt idx="1339">
                  <c:v>43464</c:v>
                </c:pt>
                <c:pt idx="1340">
                  <c:v>43465</c:v>
                </c:pt>
                <c:pt idx="1341">
                  <c:v>43466</c:v>
                </c:pt>
                <c:pt idx="1342">
                  <c:v>43467</c:v>
                </c:pt>
                <c:pt idx="1343">
                  <c:v>43468</c:v>
                </c:pt>
                <c:pt idx="1344">
                  <c:v>43469</c:v>
                </c:pt>
                <c:pt idx="1345">
                  <c:v>43470</c:v>
                </c:pt>
                <c:pt idx="1346">
                  <c:v>43471</c:v>
                </c:pt>
                <c:pt idx="1347">
                  <c:v>43472</c:v>
                </c:pt>
                <c:pt idx="1348">
                  <c:v>43473</c:v>
                </c:pt>
                <c:pt idx="1349">
                  <c:v>43474</c:v>
                </c:pt>
                <c:pt idx="1350">
                  <c:v>43475</c:v>
                </c:pt>
                <c:pt idx="1351">
                  <c:v>43476</c:v>
                </c:pt>
                <c:pt idx="1352">
                  <c:v>43477</c:v>
                </c:pt>
                <c:pt idx="1353">
                  <c:v>43478</c:v>
                </c:pt>
                <c:pt idx="1354">
                  <c:v>43479</c:v>
                </c:pt>
                <c:pt idx="1355">
                  <c:v>43480</c:v>
                </c:pt>
                <c:pt idx="1356">
                  <c:v>43481</c:v>
                </c:pt>
                <c:pt idx="1357">
                  <c:v>43482</c:v>
                </c:pt>
                <c:pt idx="1358">
                  <c:v>43483</c:v>
                </c:pt>
                <c:pt idx="1359">
                  <c:v>43484</c:v>
                </c:pt>
                <c:pt idx="1360">
                  <c:v>43485</c:v>
                </c:pt>
                <c:pt idx="1361">
                  <c:v>43486</c:v>
                </c:pt>
                <c:pt idx="1362">
                  <c:v>43487</c:v>
                </c:pt>
                <c:pt idx="1363">
                  <c:v>43488</c:v>
                </c:pt>
                <c:pt idx="1364">
                  <c:v>43489</c:v>
                </c:pt>
                <c:pt idx="1365">
                  <c:v>43490</c:v>
                </c:pt>
                <c:pt idx="1366">
                  <c:v>43491</c:v>
                </c:pt>
                <c:pt idx="1367">
                  <c:v>43492</c:v>
                </c:pt>
                <c:pt idx="1368">
                  <c:v>43493</c:v>
                </c:pt>
                <c:pt idx="1369">
                  <c:v>43494</c:v>
                </c:pt>
                <c:pt idx="1370">
                  <c:v>43495</c:v>
                </c:pt>
                <c:pt idx="1371">
                  <c:v>43496</c:v>
                </c:pt>
                <c:pt idx="1372">
                  <c:v>43497</c:v>
                </c:pt>
                <c:pt idx="1373">
                  <c:v>43498</c:v>
                </c:pt>
                <c:pt idx="1374">
                  <c:v>43499</c:v>
                </c:pt>
                <c:pt idx="1375">
                  <c:v>43500</c:v>
                </c:pt>
                <c:pt idx="1376">
                  <c:v>43501</c:v>
                </c:pt>
                <c:pt idx="1377">
                  <c:v>43502</c:v>
                </c:pt>
                <c:pt idx="1378">
                  <c:v>43503</c:v>
                </c:pt>
                <c:pt idx="1379">
                  <c:v>43504</c:v>
                </c:pt>
                <c:pt idx="1380">
                  <c:v>43505</c:v>
                </c:pt>
                <c:pt idx="1381">
                  <c:v>43506</c:v>
                </c:pt>
                <c:pt idx="1382">
                  <c:v>43507</c:v>
                </c:pt>
                <c:pt idx="1383">
                  <c:v>43508</c:v>
                </c:pt>
                <c:pt idx="1384">
                  <c:v>43509</c:v>
                </c:pt>
                <c:pt idx="1385">
                  <c:v>43510</c:v>
                </c:pt>
                <c:pt idx="1386">
                  <c:v>43511</c:v>
                </c:pt>
                <c:pt idx="1387">
                  <c:v>43512</c:v>
                </c:pt>
                <c:pt idx="1388">
                  <c:v>43513</c:v>
                </c:pt>
                <c:pt idx="1389">
                  <c:v>43514</c:v>
                </c:pt>
                <c:pt idx="1390">
                  <c:v>43515</c:v>
                </c:pt>
                <c:pt idx="1391">
                  <c:v>43516</c:v>
                </c:pt>
                <c:pt idx="1392">
                  <c:v>43517</c:v>
                </c:pt>
                <c:pt idx="1393">
                  <c:v>43518</c:v>
                </c:pt>
                <c:pt idx="1394">
                  <c:v>43519</c:v>
                </c:pt>
                <c:pt idx="1395">
                  <c:v>43520</c:v>
                </c:pt>
                <c:pt idx="1396">
                  <c:v>43521</c:v>
                </c:pt>
                <c:pt idx="1397">
                  <c:v>43522</c:v>
                </c:pt>
                <c:pt idx="1398">
                  <c:v>43523</c:v>
                </c:pt>
                <c:pt idx="1399">
                  <c:v>43524</c:v>
                </c:pt>
                <c:pt idx="1400">
                  <c:v>43525</c:v>
                </c:pt>
                <c:pt idx="1401">
                  <c:v>43526</c:v>
                </c:pt>
                <c:pt idx="1402">
                  <c:v>43527</c:v>
                </c:pt>
                <c:pt idx="1403">
                  <c:v>43528</c:v>
                </c:pt>
                <c:pt idx="1404">
                  <c:v>43529</c:v>
                </c:pt>
                <c:pt idx="1405">
                  <c:v>43530</c:v>
                </c:pt>
                <c:pt idx="1406">
                  <c:v>43531</c:v>
                </c:pt>
                <c:pt idx="1407">
                  <c:v>43532</c:v>
                </c:pt>
                <c:pt idx="1408">
                  <c:v>43533</c:v>
                </c:pt>
                <c:pt idx="1409">
                  <c:v>43534</c:v>
                </c:pt>
                <c:pt idx="1410">
                  <c:v>43535</c:v>
                </c:pt>
                <c:pt idx="1411">
                  <c:v>43536</c:v>
                </c:pt>
                <c:pt idx="1412">
                  <c:v>43537</c:v>
                </c:pt>
                <c:pt idx="1413">
                  <c:v>43538</c:v>
                </c:pt>
                <c:pt idx="1414">
                  <c:v>43539</c:v>
                </c:pt>
                <c:pt idx="1415">
                  <c:v>43540</c:v>
                </c:pt>
                <c:pt idx="1416">
                  <c:v>43541</c:v>
                </c:pt>
                <c:pt idx="1417">
                  <c:v>43542</c:v>
                </c:pt>
                <c:pt idx="1418">
                  <c:v>43543</c:v>
                </c:pt>
                <c:pt idx="1419">
                  <c:v>43544</c:v>
                </c:pt>
                <c:pt idx="1420">
                  <c:v>43545</c:v>
                </c:pt>
                <c:pt idx="1421">
                  <c:v>43546</c:v>
                </c:pt>
                <c:pt idx="1422">
                  <c:v>43547</c:v>
                </c:pt>
                <c:pt idx="1423">
                  <c:v>43548</c:v>
                </c:pt>
                <c:pt idx="1424">
                  <c:v>43549</c:v>
                </c:pt>
                <c:pt idx="1425">
                  <c:v>43550</c:v>
                </c:pt>
                <c:pt idx="1426">
                  <c:v>43551</c:v>
                </c:pt>
                <c:pt idx="1427">
                  <c:v>43552</c:v>
                </c:pt>
                <c:pt idx="1428">
                  <c:v>43553</c:v>
                </c:pt>
                <c:pt idx="1429">
                  <c:v>43554</c:v>
                </c:pt>
                <c:pt idx="1430">
                  <c:v>43555</c:v>
                </c:pt>
                <c:pt idx="1431">
                  <c:v>43556</c:v>
                </c:pt>
                <c:pt idx="1432">
                  <c:v>43557</c:v>
                </c:pt>
                <c:pt idx="1433">
                  <c:v>43558</c:v>
                </c:pt>
                <c:pt idx="1434">
                  <c:v>43559</c:v>
                </c:pt>
                <c:pt idx="1435">
                  <c:v>43560</c:v>
                </c:pt>
                <c:pt idx="1436">
                  <c:v>43561</c:v>
                </c:pt>
                <c:pt idx="1437">
                  <c:v>43562</c:v>
                </c:pt>
                <c:pt idx="1438">
                  <c:v>43563</c:v>
                </c:pt>
                <c:pt idx="1439">
                  <c:v>43564</c:v>
                </c:pt>
                <c:pt idx="1440">
                  <c:v>43565</c:v>
                </c:pt>
                <c:pt idx="1441">
                  <c:v>43566</c:v>
                </c:pt>
                <c:pt idx="1442">
                  <c:v>43567</c:v>
                </c:pt>
                <c:pt idx="1443">
                  <c:v>43568</c:v>
                </c:pt>
                <c:pt idx="1444">
                  <c:v>43569</c:v>
                </c:pt>
                <c:pt idx="1445">
                  <c:v>43570</c:v>
                </c:pt>
                <c:pt idx="1446">
                  <c:v>43571</c:v>
                </c:pt>
                <c:pt idx="1447">
                  <c:v>43572</c:v>
                </c:pt>
                <c:pt idx="1448">
                  <c:v>43573</c:v>
                </c:pt>
                <c:pt idx="1449">
                  <c:v>43574</c:v>
                </c:pt>
                <c:pt idx="1450">
                  <c:v>43575</c:v>
                </c:pt>
                <c:pt idx="1451">
                  <c:v>43576</c:v>
                </c:pt>
                <c:pt idx="1452">
                  <c:v>43577</c:v>
                </c:pt>
                <c:pt idx="1453">
                  <c:v>43578</c:v>
                </c:pt>
                <c:pt idx="1454">
                  <c:v>43579</c:v>
                </c:pt>
                <c:pt idx="1455">
                  <c:v>43580</c:v>
                </c:pt>
                <c:pt idx="1456">
                  <c:v>43581</c:v>
                </c:pt>
                <c:pt idx="1457">
                  <c:v>43582</c:v>
                </c:pt>
                <c:pt idx="1458">
                  <c:v>43583</c:v>
                </c:pt>
                <c:pt idx="1459">
                  <c:v>43584</c:v>
                </c:pt>
                <c:pt idx="1460">
                  <c:v>43585</c:v>
                </c:pt>
                <c:pt idx="1461">
                  <c:v>43586</c:v>
                </c:pt>
                <c:pt idx="1462">
                  <c:v>43587</c:v>
                </c:pt>
                <c:pt idx="1463">
                  <c:v>43588</c:v>
                </c:pt>
                <c:pt idx="1464">
                  <c:v>43589</c:v>
                </c:pt>
                <c:pt idx="1465">
                  <c:v>43590</c:v>
                </c:pt>
                <c:pt idx="1466">
                  <c:v>43591</c:v>
                </c:pt>
                <c:pt idx="1467">
                  <c:v>43592</c:v>
                </c:pt>
                <c:pt idx="1468">
                  <c:v>43593</c:v>
                </c:pt>
                <c:pt idx="1469">
                  <c:v>43594</c:v>
                </c:pt>
                <c:pt idx="1470">
                  <c:v>43595</c:v>
                </c:pt>
                <c:pt idx="1471">
                  <c:v>43596</c:v>
                </c:pt>
                <c:pt idx="1472">
                  <c:v>43597</c:v>
                </c:pt>
                <c:pt idx="1473">
                  <c:v>43598</c:v>
                </c:pt>
                <c:pt idx="1474">
                  <c:v>43599</c:v>
                </c:pt>
                <c:pt idx="1475">
                  <c:v>43600</c:v>
                </c:pt>
                <c:pt idx="1476">
                  <c:v>43601</c:v>
                </c:pt>
                <c:pt idx="1477">
                  <c:v>43602</c:v>
                </c:pt>
                <c:pt idx="1478">
                  <c:v>43603</c:v>
                </c:pt>
                <c:pt idx="1479">
                  <c:v>43604</c:v>
                </c:pt>
                <c:pt idx="1480">
                  <c:v>43605</c:v>
                </c:pt>
                <c:pt idx="1481">
                  <c:v>43606</c:v>
                </c:pt>
                <c:pt idx="1482">
                  <c:v>43607</c:v>
                </c:pt>
                <c:pt idx="1483">
                  <c:v>43608</c:v>
                </c:pt>
                <c:pt idx="1484">
                  <c:v>43609</c:v>
                </c:pt>
                <c:pt idx="1485">
                  <c:v>43610</c:v>
                </c:pt>
                <c:pt idx="1486">
                  <c:v>43611</c:v>
                </c:pt>
                <c:pt idx="1487">
                  <c:v>43612</c:v>
                </c:pt>
                <c:pt idx="1488">
                  <c:v>43613</c:v>
                </c:pt>
                <c:pt idx="1489">
                  <c:v>43614</c:v>
                </c:pt>
                <c:pt idx="1490">
                  <c:v>43615</c:v>
                </c:pt>
                <c:pt idx="1491">
                  <c:v>43616</c:v>
                </c:pt>
                <c:pt idx="1492">
                  <c:v>43617</c:v>
                </c:pt>
                <c:pt idx="1493">
                  <c:v>43618</c:v>
                </c:pt>
                <c:pt idx="1494">
                  <c:v>43619</c:v>
                </c:pt>
                <c:pt idx="1495">
                  <c:v>43620</c:v>
                </c:pt>
                <c:pt idx="1496">
                  <c:v>43621</c:v>
                </c:pt>
                <c:pt idx="1497">
                  <c:v>43622</c:v>
                </c:pt>
                <c:pt idx="1498">
                  <c:v>43623</c:v>
                </c:pt>
                <c:pt idx="1499">
                  <c:v>43624</c:v>
                </c:pt>
                <c:pt idx="1500">
                  <c:v>43625</c:v>
                </c:pt>
                <c:pt idx="1501">
                  <c:v>43626</c:v>
                </c:pt>
                <c:pt idx="1502">
                  <c:v>43627</c:v>
                </c:pt>
                <c:pt idx="1503">
                  <c:v>43628</c:v>
                </c:pt>
                <c:pt idx="1504">
                  <c:v>43629</c:v>
                </c:pt>
                <c:pt idx="1505">
                  <c:v>43630</c:v>
                </c:pt>
                <c:pt idx="1506">
                  <c:v>43631</c:v>
                </c:pt>
                <c:pt idx="1507">
                  <c:v>43632</c:v>
                </c:pt>
                <c:pt idx="1508">
                  <c:v>43633</c:v>
                </c:pt>
                <c:pt idx="1509">
                  <c:v>43634</c:v>
                </c:pt>
                <c:pt idx="1510">
                  <c:v>43635</c:v>
                </c:pt>
                <c:pt idx="1511">
                  <c:v>43636</c:v>
                </c:pt>
                <c:pt idx="1512">
                  <c:v>43637</c:v>
                </c:pt>
                <c:pt idx="1513">
                  <c:v>43638</c:v>
                </c:pt>
                <c:pt idx="1514">
                  <c:v>43639</c:v>
                </c:pt>
                <c:pt idx="1515">
                  <c:v>43640</c:v>
                </c:pt>
                <c:pt idx="1516">
                  <c:v>43641</c:v>
                </c:pt>
                <c:pt idx="1517">
                  <c:v>43642</c:v>
                </c:pt>
                <c:pt idx="1518">
                  <c:v>43643</c:v>
                </c:pt>
                <c:pt idx="1519">
                  <c:v>43644</c:v>
                </c:pt>
                <c:pt idx="1520">
                  <c:v>43645</c:v>
                </c:pt>
                <c:pt idx="1521">
                  <c:v>43646</c:v>
                </c:pt>
                <c:pt idx="1522">
                  <c:v>43647</c:v>
                </c:pt>
                <c:pt idx="1523">
                  <c:v>43648</c:v>
                </c:pt>
                <c:pt idx="1524">
                  <c:v>43649</c:v>
                </c:pt>
                <c:pt idx="1525">
                  <c:v>43650</c:v>
                </c:pt>
                <c:pt idx="1526">
                  <c:v>43651</c:v>
                </c:pt>
                <c:pt idx="1527">
                  <c:v>43652</c:v>
                </c:pt>
                <c:pt idx="1528">
                  <c:v>43653</c:v>
                </c:pt>
                <c:pt idx="1529">
                  <c:v>43654</c:v>
                </c:pt>
                <c:pt idx="1530">
                  <c:v>43655</c:v>
                </c:pt>
                <c:pt idx="1531">
                  <c:v>43656</c:v>
                </c:pt>
                <c:pt idx="1532">
                  <c:v>43657</c:v>
                </c:pt>
                <c:pt idx="1533">
                  <c:v>43658</c:v>
                </c:pt>
                <c:pt idx="1534">
                  <c:v>43659</c:v>
                </c:pt>
                <c:pt idx="1535">
                  <c:v>43660</c:v>
                </c:pt>
                <c:pt idx="1536">
                  <c:v>43661</c:v>
                </c:pt>
                <c:pt idx="1537">
                  <c:v>43662</c:v>
                </c:pt>
                <c:pt idx="1538">
                  <c:v>43663</c:v>
                </c:pt>
                <c:pt idx="1539">
                  <c:v>43664</c:v>
                </c:pt>
                <c:pt idx="1540">
                  <c:v>43665</c:v>
                </c:pt>
                <c:pt idx="1541">
                  <c:v>43666</c:v>
                </c:pt>
                <c:pt idx="1542">
                  <c:v>43667</c:v>
                </c:pt>
                <c:pt idx="1543">
                  <c:v>43668</c:v>
                </c:pt>
                <c:pt idx="1544">
                  <c:v>43669</c:v>
                </c:pt>
                <c:pt idx="1545">
                  <c:v>43670</c:v>
                </c:pt>
                <c:pt idx="1546">
                  <c:v>43671</c:v>
                </c:pt>
                <c:pt idx="1547">
                  <c:v>43672</c:v>
                </c:pt>
                <c:pt idx="1548">
                  <c:v>43673</c:v>
                </c:pt>
                <c:pt idx="1549">
                  <c:v>43674</c:v>
                </c:pt>
                <c:pt idx="1550">
                  <c:v>43675</c:v>
                </c:pt>
                <c:pt idx="1551">
                  <c:v>43676</c:v>
                </c:pt>
                <c:pt idx="1552">
                  <c:v>43677</c:v>
                </c:pt>
                <c:pt idx="1553">
                  <c:v>43678</c:v>
                </c:pt>
                <c:pt idx="1554">
                  <c:v>43679</c:v>
                </c:pt>
                <c:pt idx="1555">
                  <c:v>43680</c:v>
                </c:pt>
                <c:pt idx="1556">
                  <c:v>43681</c:v>
                </c:pt>
                <c:pt idx="1557">
                  <c:v>43682</c:v>
                </c:pt>
                <c:pt idx="1558">
                  <c:v>43683</c:v>
                </c:pt>
                <c:pt idx="1559">
                  <c:v>43684</c:v>
                </c:pt>
                <c:pt idx="1560">
                  <c:v>43685</c:v>
                </c:pt>
                <c:pt idx="1561">
                  <c:v>43686</c:v>
                </c:pt>
                <c:pt idx="1562">
                  <c:v>43687</c:v>
                </c:pt>
                <c:pt idx="1563">
                  <c:v>43688</c:v>
                </c:pt>
                <c:pt idx="1564">
                  <c:v>43689</c:v>
                </c:pt>
                <c:pt idx="1565">
                  <c:v>43690</c:v>
                </c:pt>
                <c:pt idx="1566">
                  <c:v>43691</c:v>
                </c:pt>
                <c:pt idx="1567">
                  <c:v>43692</c:v>
                </c:pt>
                <c:pt idx="1568">
                  <c:v>43693</c:v>
                </c:pt>
                <c:pt idx="1569">
                  <c:v>43694</c:v>
                </c:pt>
                <c:pt idx="1570">
                  <c:v>43695</c:v>
                </c:pt>
                <c:pt idx="1571">
                  <c:v>43696</c:v>
                </c:pt>
                <c:pt idx="1572">
                  <c:v>43697</c:v>
                </c:pt>
                <c:pt idx="1573">
                  <c:v>43698</c:v>
                </c:pt>
                <c:pt idx="1574">
                  <c:v>43699</c:v>
                </c:pt>
                <c:pt idx="1575">
                  <c:v>43700</c:v>
                </c:pt>
                <c:pt idx="1576">
                  <c:v>43701</c:v>
                </c:pt>
                <c:pt idx="1577">
                  <c:v>43702</c:v>
                </c:pt>
                <c:pt idx="1578">
                  <c:v>43703</c:v>
                </c:pt>
                <c:pt idx="1579">
                  <c:v>43704</c:v>
                </c:pt>
                <c:pt idx="1580">
                  <c:v>43705</c:v>
                </c:pt>
                <c:pt idx="1581">
                  <c:v>43706</c:v>
                </c:pt>
                <c:pt idx="1582">
                  <c:v>43707</c:v>
                </c:pt>
                <c:pt idx="1583">
                  <c:v>43708</c:v>
                </c:pt>
                <c:pt idx="1584">
                  <c:v>43709</c:v>
                </c:pt>
                <c:pt idx="1585">
                  <c:v>43710</c:v>
                </c:pt>
                <c:pt idx="1586">
                  <c:v>43711</c:v>
                </c:pt>
                <c:pt idx="1587">
                  <c:v>43712</c:v>
                </c:pt>
                <c:pt idx="1588">
                  <c:v>43713</c:v>
                </c:pt>
                <c:pt idx="1589">
                  <c:v>43714</c:v>
                </c:pt>
                <c:pt idx="1590">
                  <c:v>43715</c:v>
                </c:pt>
                <c:pt idx="1591">
                  <c:v>43716</c:v>
                </c:pt>
                <c:pt idx="1592">
                  <c:v>43717</c:v>
                </c:pt>
                <c:pt idx="1593">
                  <c:v>43718</c:v>
                </c:pt>
                <c:pt idx="1594">
                  <c:v>43719</c:v>
                </c:pt>
                <c:pt idx="1595">
                  <c:v>43720</c:v>
                </c:pt>
                <c:pt idx="1596">
                  <c:v>43721</c:v>
                </c:pt>
                <c:pt idx="1597">
                  <c:v>43722</c:v>
                </c:pt>
                <c:pt idx="1598">
                  <c:v>43723</c:v>
                </c:pt>
                <c:pt idx="1599">
                  <c:v>43724</c:v>
                </c:pt>
                <c:pt idx="1600">
                  <c:v>43725</c:v>
                </c:pt>
                <c:pt idx="1601">
                  <c:v>43726</c:v>
                </c:pt>
                <c:pt idx="1602">
                  <c:v>43727</c:v>
                </c:pt>
                <c:pt idx="1603">
                  <c:v>43728</c:v>
                </c:pt>
                <c:pt idx="1604">
                  <c:v>43729</c:v>
                </c:pt>
                <c:pt idx="1605">
                  <c:v>43730</c:v>
                </c:pt>
                <c:pt idx="1606">
                  <c:v>43731</c:v>
                </c:pt>
                <c:pt idx="1607">
                  <c:v>43732</c:v>
                </c:pt>
                <c:pt idx="1608">
                  <c:v>43733</c:v>
                </c:pt>
                <c:pt idx="1609">
                  <c:v>43734</c:v>
                </c:pt>
                <c:pt idx="1610">
                  <c:v>43735</c:v>
                </c:pt>
                <c:pt idx="1611">
                  <c:v>43736</c:v>
                </c:pt>
                <c:pt idx="1612">
                  <c:v>43737</c:v>
                </c:pt>
                <c:pt idx="1613">
                  <c:v>43738</c:v>
                </c:pt>
                <c:pt idx="1614">
                  <c:v>43739</c:v>
                </c:pt>
                <c:pt idx="1615">
                  <c:v>43740</c:v>
                </c:pt>
                <c:pt idx="1616">
                  <c:v>43741</c:v>
                </c:pt>
                <c:pt idx="1617">
                  <c:v>43742</c:v>
                </c:pt>
                <c:pt idx="1618">
                  <c:v>43743</c:v>
                </c:pt>
                <c:pt idx="1619">
                  <c:v>43744</c:v>
                </c:pt>
                <c:pt idx="1620">
                  <c:v>43745</c:v>
                </c:pt>
                <c:pt idx="1621">
                  <c:v>43746</c:v>
                </c:pt>
                <c:pt idx="1622">
                  <c:v>43747</c:v>
                </c:pt>
                <c:pt idx="1623">
                  <c:v>43748</c:v>
                </c:pt>
                <c:pt idx="1624">
                  <c:v>43749</c:v>
                </c:pt>
                <c:pt idx="1625">
                  <c:v>43750</c:v>
                </c:pt>
                <c:pt idx="1626">
                  <c:v>43751</c:v>
                </c:pt>
                <c:pt idx="1627">
                  <c:v>43752</c:v>
                </c:pt>
                <c:pt idx="1628">
                  <c:v>43753</c:v>
                </c:pt>
                <c:pt idx="1629">
                  <c:v>43754</c:v>
                </c:pt>
                <c:pt idx="1630">
                  <c:v>43755</c:v>
                </c:pt>
                <c:pt idx="1631">
                  <c:v>43756</c:v>
                </c:pt>
                <c:pt idx="1632">
                  <c:v>43757</c:v>
                </c:pt>
                <c:pt idx="1633">
                  <c:v>43758</c:v>
                </c:pt>
                <c:pt idx="1634">
                  <c:v>43759</c:v>
                </c:pt>
                <c:pt idx="1635">
                  <c:v>43760</c:v>
                </c:pt>
                <c:pt idx="1636">
                  <c:v>43761</c:v>
                </c:pt>
                <c:pt idx="1637">
                  <c:v>43762</c:v>
                </c:pt>
                <c:pt idx="1638">
                  <c:v>43763</c:v>
                </c:pt>
                <c:pt idx="1639">
                  <c:v>43764</c:v>
                </c:pt>
                <c:pt idx="1640">
                  <c:v>43765</c:v>
                </c:pt>
                <c:pt idx="1641">
                  <c:v>43766</c:v>
                </c:pt>
                <c:pt idx="1642">
                  <c:v>43767</c:v>
                </c:pt>
                <c:pt idx="1643">
                  <c:v>43768</c:v>
                </c:pt>
                <c:pt idx="1644">
                  <c:v>43769</c:v>
                </c:pt>
                <c:pt idx="1645">
                  <c:v>43770</c:v>
                </c:pt>
                <c:pt idx="1646">
                  <c:v>43771</c:v>
                </c:pt>
                <c:pt idx="1647">
                  <c:v>43772</c:v>
                </c:pt>
                <c:pt idx="1648">
                  <c:v>43773</c:v>
                </c:pt>
                <c:pt idx="1649">
                  <c:v>43774</c:v>
                </c:pt>
                <c:pt idx="1650">
                  <c:v>43775</c:v>
                </c:pt>
                <c:pt idx="1651">
                  <c:v>43776</c:v>
                </c:pt>
                <c:pt idx="1652">
                  <c:v>43777</c:v>
                </c:pt>
                <c:pt idx="1653">
                  <c:v>43778</c:v>
                </c:pt>
                <c:pt idx="1654">
                  <c:v>43779</c:v>
                </c:pt>
                <c:pt idx="1655">
                  <c:v>43780</c:v>
                </c:pt>
                <c:pt idx="1656">
                  <c:v>43781</c:v>
                </c:pt>
                <c:pt idx="1657">
                  <c:v>43782</c:v>
                </c:pt>
                <c:pt idx="1658">
                  <c:v>43783</c:v>
                </c:pt>
                <c:pt idx="1659">
                  <c:v>43784</c:v>
                </c:pt>
                <c:pt idx="1660">
                  <c:v>43785</c:v>
                </c:pt>
                <c:pt idx="1661">
                  <c:v>43786</c:v>
                </c:pt>
                <c:pt idx="1662">
                  <c:v>43787</c:v>
                </c:pt>
                <c:pt idx="1663">
                  <c:v>43788</c:v>
                </c:pt>
                <c:pt idx="1664">
                  <c:v>43789</c:v>
                </c:pt>
                <c:pt idx="1665">
                  <c:v>43790</c:v>
                </c:pt>
                <c:pt idx="1666">
                  <c:v>43791</c:v>
                </c:pt>
                <c:pt idx="1667">
                  <c:v>43792</c:v>
                </c:pt>
                <c:pt idx="1668">
                  <c:v>43793</c:v>
                </c:pt>
                <c:pt idx="1669">
                  <c:v>43794</c:v>
                </c:pt>
                <c:pt idx="1670">
                  <c:v>43795</c:v>
                </c:pt>
                <c:pt idx="1671">
                  <c:v>43796</c:v>
                </c:pt>
                <c:pt idx="1672">
                  <c:v>43797</c:v>
                </c:pt>
                <c:pt idx="1673">
                  <c:v>43798</c:v>
                </c:pt>
                <c:pt idx="1674">
                  <c:v>43799</c:v>
                </c:pt>
                <c:pt idx="1675">
                  <c:v>43800</c:v>
                </c:pt>
                <c:pt idx="1676">
                  <c:v>43801</c:v>
                </c:pt>
                <c:pt idx="1677">
                  <c:v>43802</c:v>
                </c:pt>
                <c:pt idx="1678">
                  <c:v>43803</c:v>
                </c:pt>
                <c:pt idx="1679">
                  <c:v>43804</c:v>
                </c:pt>
                <c:pt idx="1680">
                  <c:v>43805</c:v>
                </c:pt>
                <c:pt idx="1681">
                  <c:v>43806</c:v>
                </c:pt>
                <c:pt idx="1682">
                  <c:v>43807</c:v>
                </c:pt>
                <c:pt idx="1683">
                  <c:v>43808</c:v>
                </c:pt>
                <c:pt idx="1684">
                  <c:v>43809</c:v>
                </c:pt>
                <c:pt idx="1685">
                  <c:v>43810</c:v>
                </c:pt>
                <c:pt idx="1686">
                  <c:v>43811</c:v>
                </c:pt>
                <c:pt idx="1687">
                  <c:v>43812</c:v>
                </c:pt>
                <c:pt idx="1688">
                  <c:v>43813</c:v>
                </c:pt>
                <c:pt idx="1689">
                  <c:v>43814</c:v>
                </c:pt>
                <c:pt idx="1690">
                  <c:v>43815</c:v>
                </c:pt>
                <c:pt idx="1691">
                  <c:v>43816</c:v>
                </c:pt>
                <c:pt idx="1692">
                  <c:v>43817</c:v>
                </c:pt>
                <c:pt idx="1693">
                  <c:v>43818</c:v>
                </c:pt>
                <c:pt idx="1694">
                  <c:v>43819</c:v>
                </c:pt>
                <c:pt idx="1695">
                  <c:v>43820</c:v>
                </c:pt>
                <c:pt idx="1696">
                  <c:v>43821</c:v>
                </c:pt>
                <c:pt idx="1697">
                  <c:v>43822</c:v>
                </c:pt>
                <c:pt idx="1698">
                  <c:v>43823</c:v>
                </c:pt>
                <c:pt idx="1699">
                  <c:v>43824</c:v>
                </c:pt>
                <c:pt idx="1700">
                  <c:v>43825</c:v>
                </c:pt>
                <c:pt idx="1701">
                  <c:v>43826</c:v>
                </c:pt>
                <c:pt idx="1702">
                  <c:v>43827</c:v>
                </c:pt>
                <c:pt idx="1703">
                  <c:v>43828</c:v>
                </c:pt>
                <c:pt idx="1704">
                  <c:v>43829</c:v>
                </c:pt>
                <c:pt idx="1705">
                  <c:v>43830</c:v>
                </c:pt>
                <c:pt idx="1706">
                  <c:v>43831</c:v>
                </c:pt>
                <c:pt idx="1707">
                  <c:v>43832</c:v>
                </c:pt>
                <c:pt idx="1708">
                  <c:v>43833</c:v>
                </c:pt>
                <c:pt idx="1709">
                  <c:v>43834</c:v>
                </c:pt>
                <c:pt idx="1710">
                  <c:v>43835</c:v>
                </c:pt>
                <c:pt idx="1711">
                  <c:v>43836</c:v>
                </c:pt>
                <c:pt idx="1712">
                  <c:v>43837</c:v>
                </c:pt>
                <c:pt idx="1713">
                  <c:v>43838</c:v>
                </c:pt>
                <c:pt idx="1714">
                  <c:v>43839</c:v>
                </c:pt>
                <c:pt idx="1715">
                  <c:v>43840</c:v>
                </c:pt>
                <c:pt idx="1716">
                  <c:v>43841</c:v>
                </c:pt>
                <c:pt idx="1717">
                  <c:v>43842</c:v>
                </c:pt>
                <c:pt idx="1718">
                  <c:v>43843</c:v>
                </c:pt>
                <c:pt idx="1719">
                  <c:v>43844</c:v>
                </c:pt>
                <c:pt idx="1720">
                  <c:v>43845</c:v>
                </c:pt>
                <c:pt idx="1721">
                  <c:v>43846</c:v>
                </c:pt>
                <c:pt idx="1722">
                  <c:v>43847</c:v>
                </c:pt>
                <c:pt idx="1723">
                  <c:v>43848</c:v>
                </c:pt>
                <c:pt idx="1724">
                  <c:v>43849</c:v>
                </c:pt>
                <c:pt idx="1725">
                  <c:v>43850</c:v>
                </c:pt>
                <c:pt idx="1726">
                  <c:v>43851</c:v>
                </c:pt>
                <c:pt idx="1727">
                  <c:v>43852</c:v>
                </c:pt>
                <c:pt idx="1728">
                  <c:v>43853</c:v>
                </c:pt>
                <c:pt idx="1729">
                  <c:v>43854</c:v>
                </c:pt>
                <c:pt idx="1730">
                  <c:v>43855</c:v>
                </c:pt>
                <c:pt idx="1731">
                  <c:v>43856</c:v>
                </c:pt>
                <c:pt idx="1732">
                  <c:v>43857</c:v>
                </c:pt>
                <c:pt idx="1733">
                  <c:v>43858</c:v>
                </c:pt>
                <c:pt idx="1734">
                  <c:v>43859</c:v>
                </c:pt>
                <c:pt idx="1735">
                  <c:v>43860</c:v>
                </c:pt>
                <c:pt idx="1736">
                  <c:v>43861</c:v>
                </c:pt>
                <c:pt idx="1737">
                  <c:v>43862</c:v>
                </c:pt>
                <c:pt idx="1738">
                  <c:v>43863</c:v>
                </c:pt>
                <c:pt idx="1739">
                  <c:v>43864</c:v>
                </c:pt>
                <c:pt idx="1740">
                  <c:v>43865</c:v>
                </c:pt>
                <c:pt idx="1741">
                  <c:v>43866</c:v>
                </c:pt>
                <c:pt idx="1742">
                  <c:v>43867</c:v>
                </c:pt>
                <c:pt idx="1743">
                  <c:v>43868</c:v>
                </c:pt>
                <c:pt idx="1744">
                  <c:v>43869</c:v>
                </c:pt>
                <c:pt idx="1745">
                  <c:v>43870</c:v>
                </c:pt>
                <c:pt idx="1746">
                  <c:v>43871</c:v>
                </c:pt>
                <c:pt idx="1747">
                  <c:v>43872</c:v>
                </c:pt>
                <c:pt idx="1748">
                  <c:v>43873</c:v>
                </c:pt>
                <c:pt idx="1749">
                  <c:v>43874</c:v>
                </c:pt>
                <c:pt idx="1750">
                  <c:v>43875</c:v>
                </c:pt>
                <c:pt idx="1751">
                  <c:v>43876</c:v>
                </c:pt>
                <c:pt idx="1752">
                  <c:v>43877</c:v>
                </c:pt>
                <c:pt idx="1753">
                  <c:v>43878</c:v>
                </c:pt>
                <c:pt idx="1754">
                  <c:v>43879</c:v>
                </c:pt>
                <c:pt idx="1755">
                  <c:v>43880</c:v>
                </c:pt>
                <c:pt idx="1756">
                  <c:v>43881</c:v>
                </c:pt>
                <c:pt idx="1757">
                  <c:v>43882</c:v>
                </c:pt>
                <c:pt idx="1758">
                  <c:v>43883</c:v>
                </c:pt>
                <c:pt idx="1759">
                  <c:v>43884</c:v>
                </c:pt>
                <c:pt idx="1760">
                  <c:v>43885</c:v>
                </c:pt>
                <c:pt idx="1761">
                  <c:v>43886</c:v>
                </c:pt>
                <c:pt idx="1762">
                  <c:v>43887</c:v>
                </c:pt>
                <c:pt idx="1763">
                  <c:v>43888</c:v>
                </c:pt>
                <c:pt idx="1764">
                  <c:v>43889</c:v>
                </c:pt>
                <c:pt idx="1765">
                  <c:v>43890</c:v>
                </c:pt>
                <c:pt idx="1766">
                  <c:v>43891</c:v>
                </c:pt>
                <c:pt idx="1767">
                  <c:v>43892</c:v>
                </c:pt>
                <c:pt idx="1768">
                  <c:v>43893</c:v>
                </c:pt>
                <c:pt idx="1769">
                  <c:v>43894</c:v>
                </c:pt>
                <c:pt idx="1770">
                  <c:v>43895</c:v>
                </c:pt>
                <c:pt idx="1771">
                  <c:v>43896</c:v>
                </c:pt>
                <c:pt idx="1772">
                  <c:v>43897</c:v>
                </c:pt>
                <c:pt idx="1773">
                  <c:v>43898</c:v>
                </c:pt>
                <c:pt idx="1774">
                  <c:v>43899</c:v>
                </c:pt>
                <c:pt idx="1775">
                  <c:v>43900</c:v>
                </c:pt>
                <c:pt idx="1776">
                  <c:v>43901</c:v>
                </c:pt>
                <c:pt idx="1777">
                  <c:v>43902</c:v>
                </c:pt>
                <c:pt idx="1778">
                  <c:v>43903</c:v>
                </c:pt>
                <c:pt idx="1779">
                  <c:v>43904</c:v>
                </c:pt>
                <c:pt idx="1780">
                  <c:v>43905</c:v>
                </c:pt>
                <c:pt idx="1781">
                  <c:v>43906</c:v>
                </c:pt>
                <c:pt idx="1782">
                  <c:v>43907</c:v>
                </c:pt>
                <c:pt idx="1783">
                  <c:v>43908</c:v>
                </c:pt>
                <c:pt idx="1784">
                  <c:v>43909</c:v>
                </c:pt>
                <c:pt idx="1785">
                  <c:v>43910</c:v>
                </c:pt>
                <c:pt idx="1786">
                  <c:v>43911</c:v>
                </c:pt>
                <c:pt idx="1787">
                  <c:v>43912</c:v>
                </c:pt>
                <c:pt idx="1788">
                  <c:v>43913</c:v>
                </c:pt>
                <c:pt idx="1789">
                  <c:v>43914</c:v>
                </c:pt>
                <c:pt idx="1790">
                  <c:v>43915</c:v>
                </c:pt>
                <c:pt idx="1791">
                  <c:v>43916</c:v>
                </c:pt>
                <c:pt idx="1792">
                  <c:v>43917</c:v>
                </c:pt>
                <c:pt idx="1793">
                  <c:v>43918</c:v>
                </c:pt>
                <c:pt idx="1794">
                  <c:v>43919</c:v>
                </c:pt>
                <c:pt idx="1795">
                  <c:v>43920</c:v>
                </c:pt>
                <c:pt idx="1796">
                  <c:v>43921</c:v>
                </c:pt>
                <c:pt idx="1797">
                  <c:v>43922</c:v>
                </c:pt>
                <c:pt idx="1798">
                  <c:v>43923</c:v>
                </c:pt>
                <c:pt idx="1799">
                  <c:v>43924</c:v>
                </c:pt>
                <c:pt idx="1800">
                  <c:v>43925</c:v>
                </c:pt>
                <c:pt idx="1801">
                  <c:v>43926</c:v>
                </c:pt>
                <c:pt idx="1802">
                  <c:v>43927</c:v>
                </c:pt>
                <c:pt idx="1803">
                  <c:v>43928</c:v>
                </c:pt>
                <c:pt idx="1804">
                  <c:v>43929</c:v>
                </c:pt>
                <c:pt idx="1805">
                  <c:v>43930</c:v>
                </c:pt>
                <c:pt idx="1806">
                  <c:v>43931</c:v>
                </c:pt>
                <c:pt idx="1807">
                  <c:v>43932</c:v>
                </c:pt>
                <c:pt idx="1808">
                  <c:v>43933</c:v>
                </c:pt>
                <c:pt idx="1809">
                  <c:v>43934</c:v>
                </c:pt>
                <c:pt idx="1810">
                  <c:v>43935</c:v>
                </c:pt>
                <c:pt idx="1811">
                  <c:v>43936</c:v>
                </c:pt>
                <c:pt idx="1812">
                  <c:v>43937</c:v>
                </c:pt>
                <c:pt idx="1813">
                  <c:v>43938</c:v>
                </c:pt>
                <c:pt idx="1814">
                  <c:v>43939</c:v>
                </c:pt>
                <c:pt idx="1815">
                  <c:v>43940</c:v>
                </c:pt>
                <c:pt idx="1816">
                  <c:v>43941</c:v>
                </c:pt>
                <c:pt idx="1817">
                  <c:v>43942</c:v>
                </c:pt>
                <c:pt idx="1818">
                  <c:v>43943</c:v>
                </c:pt>
                <c:pt idx="1819">
                  <c:v>43944</c:v>
                </c:pt>
                <c:pt idx="1820">
                  <c:v>43945</c:v>
                </c:pt>
                <c:pt idx="1821">
                  <c:v>43946</c:v>
                </c:pt>
                <c:pt idx="1822">
                  <c:v>43947</c:v>
                </c:pt>
                <c:pt idx="1823">
                  <c:v>43948</c:v>
                </c:pt>
                <c:pt idx="1824">
                  <c:v>43949</c:v>
                </c:pt>
                <c:pt idx="1825">
                  <c:v>43950</c:v>
                </c:pt>
                <c:pt idx="1826">
                  <c:v>43951</c:v>
                </c:pt>
                <c:pt idx="1827">
                  <c:v>43952</c:v>
                </c:pt>
                <c:pt idx="1828">
                  <c:v>43953</c:v>
                </c:pt>
                <c:pt idx="1829">
                  <c:v>43954</c:v>
                </c:pt>
                <c:pt idx="1830">
                  <c:v>43955</c:v>
                </c:pt>
                <c:pt idx="1831">
                  <c:v>43956</c:v>
                </c:pt>
                <c:pt idx="1832">
                  <c:v>43957</c:v>
                </c:pt>
                <c:pt idx="1833">
                  <c:v>43958</c:v>
                </c:pt>
                <c:pt idx="1834">
                  <c:v>43959</c:v>
                </c:pt>
                <c:pt idx="1835">
                  <c:v>43960</c:v>
                </c:pt>
                <c:pt idx="1836">
                  <c:v>43961</c:v>
                </c:pt>
                <c:pt idx="1837">
                  <c:v>43962</c:v>
                </c:pt>
                <c:pt idx="1838">
                  <c:v>43963</c:v>
                </c:pt>
                <c:pt idx="1839">
                  <c:v>43964</c:v>
                </c:pt>
                <c:pt idx="1840">
                  <c:v>43965</c:v>
                </c:pt>
                <c:pt idx="1841">
                  <c:v>43966</c:v>
                </c:pt>
                <c:pt idx="1842">
                  <c:v>43967</c:v>
                </c:pt>
                <c:pt idx="1843">
                  <c:v>43968</c:v>
                </c:pt>
                <c:pt idx="1844">
                  <c:v>43969</c:v>
                </c:pt>
                <c:pt idx="1845">
                  <c:v>43970</c:v>
                </c:pt>
                <c:pt idx="1846">
                  <c:v>43971</c:v>
                </c:pt>
                <c:pt idx="1847">
                  <c:v>43972</c:v>
                </c:pt>
                <c:pt idx="1848">
                  <c:v>43973</c:v>
                </c:pt>
                <c:pt idx="1849">
                  <c:v>43974</c:v>
                </c:pt>
                <c:pt idx="1850">
                  <c:v>43975</c:v>
                </c:pt>
                <c:pt idx="1851">
                  <c:v>43976</c:v>
                </c:pt>
                <c:pt idx="1852">
                  <c:v>43977</c:v>
                </c:pt>
                <c:pt idx="1853">
                  <c:v>43978</c:v>
                </c:pt>
                <c:pt idx="1854">
                  <c:v>43979</c:v>
                </c:pt>
                <c:pt idx="1855">
                  <c:v>43980</c:v>
                </c:pt>
                <c:pt idx="1856">
                  <c:v>43981</c:v>
                </c:pt>
                <c:pt idx="1857">
                  <c:v>43982</c:v>
                </c:pt>
                <c:pt idx="1858">
                  <c:v>43983</c:v>
                </c:pt>
                <c:pt idx="1859">
                  <c:v>43984</c:v>
                </c:pt>
                <c:pt idx="1860">
                  <c:v>43985</c:v>
                </c:pt>
                <c:pt idx="1861">
                  <c:v>43986</c:v>
                </c:pt>
                <c:pt idx="1862">
                  <c:v>43987</c:v>
                </c:pt>
                <c:pt idx="1863">
                  <c:v>43988</c:v>
                </c:pt>
                <c:pt idx="1864">
                  <c:v>43989</c:v>
                </c:pt>
                <c:pt idx="1865">
                  <c:v>43990</c:v>
                </c:pt>
                <c:pt idx="1866">
                  <c:v>43991</c:v>
                </c:pt>
                <c:pt idx="1867">
                  <c:v>43992</c:v>
                </c:pt>
                <c:pt idx="1868">
                  <c:v>43993</c:v>
                </c:pt>
                <c:pt idx="1869">
                  <c:v>43994</c:v>
                </c:pt>
                <c:pt idx="1870">
                  <c:v>43995</c:v>
                </c:pt>
                <c:pt idx="1871">
                  <c:v>43996</c:v>
                </c:pt>
                <c:pt idx="1872">
                  <c:v>43997</c:v>
                </c:pt>
                <c:pt idx="1873">
                  <c:v>43998</c:v>
                </c:pt>
                <c:pt idx="1874">
                  <c:v>43999</c:v>
                </c:pt>
                <c:pt idx="1875">
                  <c:v>44000</c:v>
                </c:pt>
                <c:pt idx="1876">
                  <c:v>44001</c:v>
                </c:pt>
                <c:pt idx="1877">
                  <c:v>44002</c:v>
                </c:pt>
                <c:pt idx="1878">
                  <c:v>44003</c:v>
                </c:pt>
                <c:pt idx="1879">
                  <c:v>44004</c:v>
                </c:pt>
                <c:pt idx="1880">
                  <c:v>44005</c:v>
                </c:pt>
                <c:pt idx="1881">
                  <c:v>44006</c:v>
                </c:pt>
                <c:pt idx="1882">
                  <c:v>44007</c:v>
                </c:pt>
                <c:pt idx="1883">
                  <c:v>44008</c:v>
                </c:pt>
              </c:numCache>
            </c:numRef>
          </c:xVal>
          <c:yVal>
            <c:numRef>
              <c:f>'soil moisture 2015-2020'!$B$2:$B$2000</c:f>
              <c:numCache>
                <c:formatCode>General</c:formatCode>
                <c:ptCount val="1999"/>
                <c:pt idx="42" formatCode="0.00">
                  <c:v>-0.55209341544623591</c:v>
                </c:pt>
                <c:pt idx="43" formatCode="0.00">
                  <c:v>-0.61064225744057898</c:v>
                </c:pt>
                <c:pt idx="44" formatCode="0.00">
                  <c:v>-0.6579143671027321</c:v>
                </c:pt>
                <c:pt idx="45" formatCode="0.00">
                  <c:v>-0.71250710129685979</c:v>
                </c:pt>
                <c:pt idx="46" formatCode="0.00">
                  <c:v>-0.67932773414280645</c:v>
                </c:pt>
                <c:pt idx="47" formatCode="0.00">
                  <c:v>-0.67884817231479155</c:v>
                </c:pt>
                <c:pt idx="48" formatCode="0.00">
                  <c:v>-0.69349916295620206</c:v>
                </c:pt>
                <c:pt idx="49" formatCode="0.00">
                  <c:v>-0.67318384228037131</c:v>
                </c:pt>
                <c:pt idx="50" formatCode="0.00">
                  <c:v>-0.63414653023850232</c:v>
                </c:pt>
                <c:pt idx="51" formatCode="0.00">
                  <c:v>-0.53790871853561961</c:v>
                </c:pt>
                <c:pt idx="52" formatCode="0.00">
                  <c:v>-0.45119953435686422</c:v>
                </c:pt>
                <c:pt idx="53" formatCode="0.00">
                  <c:v>-0.38216638118273116</c:v>
                </c:pt>
                <c:pt idx="54" formatCode="0.00">
                  <c:v>-0.32227320035671703</c:v>
                </c:pt>
                <c:pt idx="55" formatCode="0.00">
                  <c:v>-0.32172409196559931</c:v>
                </c:pt>
                <c:pt idx="56" formatCode="0.00">
                  <c:v>-0.34703167697796417</c:v>
                </c:pt>
                <c:pt idx="57" formatCode="0.00">
                  <c:v>-0.38196141682415652</c:v>
                </c:pt>
                <c:pt idx="58" formatCode="0.00">
                  <c:v>-0.36736761220620745</c:v>
                </c:pt>
                <c:pt idx="59" formatCode="0.00">
                  <c:v>-0.31463672395000336</c:v>
                </c:pt>
                <c:pt idx="60" formatCode="0.00">
                  <c:v>-0.32423786086333234</c:v>
                </c:pt>
                <c:pt idx="61" formatCode="0.00">
                  <c:v>-0.35801650357081105</c:v>
                </c:pt>
                <c:pt idx="62" formatCode="0.00">
                  <c:v>-0.4022297041152651</c:v>
                </c:pt>
                <c:pt idx="63" formatCode="0.00">
                  <c:v>-0.45941584419906573</c:v>
                </c:pt>
                <c:pt idx="64" formatCode="0.00">
                  <c:v>-0.53176051936313562</c:v>
                </c:pt>
                <c:pt idx="65" formatCode="0.00">
                  <c:v>-0.61655816390028539</c:v>
                </c:pt>
                <c:pt idx="66" formatCode="0.00">
                  <c:v>-0.70692962208452648</c:v>
                </c:pt>
                <c:pt idx="67" formatCode="0.00">
                  <c:v>-0.78669982716959375</c:v>
                </c:pt>
                <c:pt idx="68" formatCode="0.00">
                  <c:v>-0.85398251708043849</c:v>
                </c:pt>
                <c:pt idx="69" formatCode="0.00">
                  <c:v>-0.86265886045813855</c:v>
                </c:pt>
                <c:pt idx="70" formatCode="0.00">
                  <c:v>-0.88039558242197613</c:v>
                </c:pt>
                <c:pt idx="71" formatCode="0.00">
                  <c:v>-0.9346818669550625</c:v>
                </c:pt>
                <c:pt idx="72" formatCode="0.00">
                  <c:v>-1.0197901404715821</c:v>
                </c:pt>
                <c:pt idx="73" formatCode="0.00">
                  <c:v>-1.0392609649868967</c:v>
                </c:pt>
                <c:pt idx="74" formatCode="0.00">
                  <c:v>-1.0308666400047704</c:v>
                </c:pt>
                <c:pt idx="75" formatCode="0.00">
                  <c:v>-1.0475064624280439</c:v>
                </c:pt>
                <c:pt idx="76" formatCode="0.00">
                  <c:v>-1.0400593530524447</c:v>
                </c:pt>
                <c:pt idx="77" formatCode="0.00">
                  <c:v>-1.1250273385019405</c:v>
                </c:pt>
                <c:pt idx="78" formatCode="0.00">
                  <c:v>-1.1999019989380633</c:v>
                </c:pt>
                <c:pt idx="79" formatCode="0.00">
                  <c:v>-1.2463957450907797</c:v>
                </c:pt>
                <c:pt idx="80" formatCode="0.00">
                  <c:v>-1.1444391276747639</c:v>
                </c:pt>
                <c:pt idx="81" formatCode="0.00">
                  <c:v>-1.1712601422368161</c:v>
                </c:pt>
                <c:pt idx="82" formatCode="0.00">
                  <c:v>-1.229788566064711</c:v>
                </c:pt>
                <c:pt idx="83" formatCode="0.00">
                  <c:v>-1.265049203568517</c:v>
                </c:pt>
                <c:pt idx="84" formatCode="0.00">
                  <c:v>-0.92808072134970798</c:v>
                </c:pt>
                <c:pt idx="85" formatCode="0.00">
                  <c:v>-0.72648100625997647</c:v>
                </c:pt>
                <c:pt idx="86" formatCode="0.00">
                  <c:v>-0.68847865123336982</c:v>
                </c:pt>
                <c:pt idx="87" formatCode="0.00">
                  <c:v>-0.79409377573766959</c:v>
                </c:pt>
                <c:pt idx="88" formatCode="0.00">
                  <c:v>-0.84013749695488149</c:v>
                </c:pt>
                <c:pt idx="89" formatCode="0.00">
                  <c:v>-0.85729222586600973</c:v>
                </c:pt>
                <c:pt idx="90" formatCode="0.00">
                  <c:v>-0.86402687499839759</c:v>
                </c:pt>
                <c:pt idx="91" formatCode="0.00">
                  <c:v>-0.9032511299490884</c:v>
                </c:pt>
                <c:pt idx="92" formatCode="0.00">
                  <c:v>-0.97068788451054588</c:v>
                </c:pt>
                <c:pt idx="93" formatCode="0.00">
                  <c:v>-1.0476287212882915</c:v>
                </c:pt>
                <c:pt idx="94" formatCode="0.00">
                  <c:v>-1.0815214264601603</c:v>
                </c:pt>
                <c:pt idx="95" formatCode="0.00">
                  <c:v>-1.0218262324479082</c:v>
                </c:pt>
                <c:pt idx="96" formatCode="0.00">
                  <c:v>-1.0328544435504816</c:v>
                </c:pt>
                <c:pt idx="97" formatCode="0.00">
                  <c:v>-1.0550083376239854</c:v>
                </c:pt>
                <c:pt idx="98" formatCode="0.00">
                  <c:v>-1.1298568801548983</c:v>
                </c:pt>
                <c:pt idx="99" formatCode="0.00">
                  <c:v>-1.2194771696195861</c:v>
                </c:pt>
                <c:pt idx="100" formatCode="0.00">
                  <c:v>-1.3046186240342341</c:v>
                </c:pt>
                <c:pt idx="101" formatCode="0.00">
                  <c:v>-1.4202618236193147</c:v>
                </c:pt>
                <c:pt idx="102" formatCode="0.00">
                  <c:v>-1.490236344868421</c:v>
                </c:pt>
                <c:pt idx="103" formatCode="0.00">
                  <c:v>-1.4275979159508994</c:v>
                </c:pt>
                <c:pt idx="104" formatCode="0.00">
                  <c:v>-1.4703375133580319</c:v>
                </c:pt>
                <c:pt idx="105" formatCode="0.00">
                  <c:v>-1.5115114116700887</c:v>
                </c:pt>
                <c:pt idx="106" formatCode="0.00">
                  <c:v>-1.5193874817285353</c:v>
                </c:pt>
                <c:pt idx="107" formatCode="0.00">
                  <c:v>-1.4726854040502362</c:v>
                </c:pt>
                <c:pt idx="108" formatCode="0.00">
                  <c:v>-1.4624947487512689</c:v>
                </c:pt>
                <c:pt idx="109" formatCode="0.00">
                  <c:v>-1.4469439592526696</c:v>
                </c:pt>
                <c:pt idx="110" formatCode="0.00">
                  <c:v>-1.4163885196208263</c:v>
                </c:pt>
                <c:pt idx="111" formatCode="0.00">
                  <c:v>-1.4022528904001517</c:v>
                </c:pt>
                <c:pt idx="112" formatCode="0.00">
                  <c:v>-1.4279768045267014</c:v>
                </c:pt>
                <c:pt idx="113" formatCode="0.00">
                  <c:v>-1.4437492121241671</c:v>
                </c:pt>
                <c:pt idx="114" formatCode="0.00">
                  <c:v>-1.4874722476771665</c:v>
                </c:pt>
                <c:pt idx="115" formatCode="0.00">
                  <c:v>-1.5295837968231751</c:v>
                </c:pt>
                <c:pt idx="116" formatCode="0.00">
                  <c:v>-1.5422961723919044</c:v>
                </c:pt>
                <c:pt idx="117" formatCode="0.00">
                  <c:v>-1.5195614552679564</c:v>
                </c:pt>
                <c:pt idx="118" formatCode="0.00">
                  <c:v>-1.5677413426270572</c:v>
                </c:pt>
                <c:pt idx="119" formatCode="0.00">
                  <c:v>-1.6470118247012013</c:v>
                </c:pt>
                <c:pt idx="120" formatCode="0.00">
                  <c:v>-1.6874165998377273</c:v>
                </c:pt>
                <c:pt idx="121" formatCode="0.00">
                  <c:v>-1.7326243340850429</c:v>
                </c:pt>
                <c:pt idx="122" formatCode="0.00">
                  <c:v>-1.7865928635301411</c:v>
                </c:pt>
                <c:pt idx="123" formatCode="0.00">
                  <c:v>-1.8215975776912532</c:v>
                </c:pt>
                <c:pt idx="124" formatCode="0.00">
                  <c:v>-1.7665482360883245</c:v>
                </c:pt>
                <c:pt idx="125" formatCode="0.00">
                  <c:v>-1.7502883427541014</c:v>
                </c:pt>
                <c:pt idx="126" formatCode="0.00">
                  <c:v>-1.7299077072240252</c:v>
                </c:pt>
                <c:pt idx="127" formatCode="0.00">
                  <c:v>-1.6903886112422217</c:v>
                </c:pt>
                <c:pt idx="128" formatCode="0.00">
                  <c:v>-1.6231964195070168</c:v>
                </c:pt>
                <c:pt idx="129" formatCode="0.00">
                  <c:v>-1.5178925345131931</c:v>
                </c:pt>
                <c:pt idx="130" formatCode="0.00">
                  <c:v>-1.5053475466280679</c:v>
                </c:pt>
                <c:pt idx="131" formatCode="0.00">
                  <c:v>-1.5115556691099403</c:v>
                </c:pt>
                <c:pt idx="132" formatCode="0.00">
                  <c:v>-1.5251611581380637</c:v>
                </c:pt>
                <c:pt idx="133" formatCode="0.00">
                  <c:v>-1.5053117149859683</c:v>
                </c:pt>
                <c:pt idx="134" formatCode="0.00">
                  <c:v>-1.5182219877280585</c:v>
                </c:pt>
                <c:pt idx="135" formatCode="0.00">
                  <c:v>-1.5591656303995749</c:v>
                </c:pt>
                <c:pt idx="136" formatCode="0.00">
                  <c:v>-1.6132394787348541</c:v>
                </c:pt>
                <c:pt idx="137" formatCode="0.00">
                  <c:v>-1.6070625842928621</c:v>
                </c:pt>
                <c:pt idx="138" formatCode="0.00">
                  <c:v>-1.5955075534660643</c:v>
                </c:pt>
                <c:pt idx="139" formatCode="0.00">
                  <c:v>-1.6329763611338421</c:v>
                </c:pt>
                <c:pt idx="140" formatCode="0.00">
                  <c:v>-1.6207788575196469</c:v>
                </c:pt>
                <c:pt idx="141" formatCode="0.00">
                  <c:v>-1.5474728424134068</c:v>
                </c:pt>
                <c:pt idx="142" formatCode="0.00">
                  <c:v>-1.4721834702345202</c:v>
                </c:pt>
                <c:pt idx="143" formatCode="0.00">
                  <c:v>-1.4031610230522173</c:v>
                </c:pt>
                <c:pt idx="144" formatCode="0.00">
                  <c:v>-1.3991304070198529</c:v>
                </c:pt>
                <c:pt idx="145" formatCode="0.00">
                  <c:v>-1.4716905750685112</c:v>
                </c:pt>
                <c:pt idx="146" formatCode="0.00">
                  <c:v>-1.5060013113941977</c:v>
                </c:pt>
                <c:pt idx="147" formatCode="0.00">
                  <c:v>-1.5176702264361224</c:v>
                </c:pt>
                <c:pt idx="148" formatCode="0.00">
                  <c:v>-1.3995502487650258</c:v>
                </c:pt>
                <c:pt idx="149" formatCode="0.00">
                  <c:v>-1.2967090317300523</c:v>
                </c:pt>
                <c:pt idx="150" formatCode="0.00">
                  <c:v>-1.2564875267828841</c:v>
                </c:pt>
                <c:pt idx="151" formatCode="0.00">
                  <c:v>-1.2638398974512204</c:v>
                </c:pt>
                <c:pt idx="152" formatCode="0.00">
                  <c:v>-1.2597776256632467</c:v>
                </c:pt>
                <c:pt idx="153" formatCode="0.00">
                  <c:v>-1.2799902203244893</c:v>
                </c:pt>
                <c:pt idx="154" formatCode="0.00">
                  <c:v>-1.3437786920895396</c:v>
                </c:pt>
                <c:pt idx="155" formatCode="0.00">
                  <c:v>-1.4059030923984501</c:v>
                </c:pt>
                <c:pt idx="156" formatCode="0.00">
                  <c:v>-1.491129989480118</c:v>
                </c:pt>
                <c:pt idx="157" formatCode="0.00">
                  <c:v>-1.5216782421648081</c:v>
                </c:pt>
                <c:pt idx="158" formatCode="0.00">
                  <c:v>-1.5477227756852856</c:v>
                </c:pt>
                <c:pt idx="159" formatCode="0.00">
                  <c:v>-1.5729316643040636</c:v>
                </c:pt>
                <c:pt idx="160" formatCode="0.00">
                  <c:v>-1.5281751347718788</c:v>
                </c:pt>
                <c:pt idx="161" formatCode="0.00">
                  <c:v>-1.2555148943330401</c:v>
                </c:pt>
                <c:pt idx="162" formatCode="0.00">
                  <c:v>-1.1517185068036426</c:v>
                </c:pt>
                <c:pt idx="163" formatCode="0.00">
                  <c:v>-1.071265922474478</c:v>
                </c:pt>
                <c:pt idx="164" formatCode="0.00">
                  <c:v>-1.0277691740202231</c:v>
                </c:pt>
                <c:pt idx="165" formatCode="0.00">
                  <c:v>-1.0209976803058833</c:v>
                </c:pt>
                <c:pt idx="166" formatCode="0.00">
                  <c:v>-1.0507062686116415</c:v>
                </c:pt>
                <c:pt idx="167" formatCode="0.00">
                  <c:v>-1.0179301339790825</c:v>
                </c:pt>
                <c:pt idx="168" formatCode="0.00">
                  <c:v>-0.96447895279337892</c:v>
                </c:pt>
                <c:pt idx="169" formatCode="0.00">
                  <c:v>-0.85286256689274242</c:v>
                </c:pt>
                <c:pt idx="170" formatCode="0.00">
                  <c:v>-0.81236029660720133</c:v>
                </c:pt>
                <c:pt idx="171" formatCode="0.00">
                  <c:v>-0.8093924363194358</c:v>
                </c:pt>
                <c:pt idx="172" formatCode="0.00">
                  <c:v>-0.79032325111406743</c:v>
                </c:pt>
                <c:pt idx="173" formatCode="0.00">
                  <c:v>-0.70475112290902031</c:v>
                </c:pt>
                <c:pt idx="174" formatCode="0.00">
                  <c:v>-0.63755975833600775</c:v>
                </c:pt>
                <c:pt idx="175" formatCode="0.00">
                  <c:v>-0.97066982586097561</c:v>
                </c:pt>
                <c:pt idx="176" formatCode="0.00">
                  <c:v>-0.90629677094656003</c:v>
                </c:pt>
                <c:pt idx="177" formatCode="0.00">
                  <c:v>-0.89385876790178509</c:v>
                </c:pt>
                <c:pt idx="178" formatCode="0.00">
                  <c:v>-0.88140713593563047</c:v>
                </c:pt>
                <c:pt idx="179" formatCode="0.00">
                  <c:v>-0.88044093447438454</c:v>
                </c:pt>
                <c:pt idx="180" formatCode="0.00">
                  <c:v>-0.91599255047077488</c:v>
                </c:pt>
                <c:pt idx="181" formatCode="0.00">
                  <c:v>-0.95549592427471919</c:v>
                </c:pt>
                <c:pt idx="182" formatCode="0.00">
                  <c:v>-0.99173701705129558</c:v>
                </c:pt>
                <c:pt idx="183" formatCode="0.00">
                  <c:v>-1.0354910652901617</c:v>
                </c:pt>
                <c:pt idx="184" formatCode="0.00">
                  <c:v>-1.0866553670093404</c:v>
                </c:pt>
                <c:pt idx="185" formatCode="0.00">
                  <c:v>-1.1530958979026522</c:v>
                </c:pt>
                <c:pt idx="186" formatCode="0.00">
                  <c:v>-1.2588469170921106</c:v>
                </c:pt>
                <c:pt idx="187" formatCode="0.00">
                  <c:v>-1.3875556776442077</c:v>
                </c:pt>
                <c:pt idx="188" formatCode="0.00">
                  <c:v>-1.4696626258429137</c:v>
                </c:pt>
                <c:pt idx="189" formatCode="0.00">
                  <c:v>-1.9874730845278772</c:v>
                </c:pt>
                <c:pt idx="190" formatCode="0.00">
                  <c:v>-2.070127982936294</c:v>
                </c:pt>
                <c:pt idx="191" formatCode="0.00">
                  <c:v>-2.0769719467604011</c:v>
                </c:pt>
                <c:pt idx="192" formatCode="0.00">
                  <c:v>-2.1056487758916225</c:v>
                </c:pt>
                <c:pt idx="193" formatCode="0.00">
                  <c:v>-2.0920479859285095</c:v>
                </c:pt>
                <c:pt idx="194" formatCode="0.00">
                  <c:v>-1.9257213565585862</c:v>
                </c:pt>
                <c:pt idx="195" formatCode="0.00">
                  <c:v>-1.5446729768433558</c:v>
                </c:pt>
                <c:pt idx="196" formatCode="0.00">
                  <c:v>-1.3976269964388817</c:v>
                </c:pt>
                <c:pt idx="197" formatCode="0.00">
                  <c:v>-1.3154529463418514</c:v>
                </c:pt>
                <c:pt idx="198" formatCode="0.00">
                  <c:v>-0.93098104288128369</c:v>
                </c:pt>
                <c:pt idx="199" formatCode="0.00">
                  <c:v>-0.62830878824381586</c:v>
                </c:pt>
                <c:pt idx="200" formatCode="0.00">
                  <c:v>-0.61508725161475464</c:v>
                </c:pt>
                <c:pt idx="201" formatCode="0.00">
                  <c:v>-0.56299688566801964</c:v>
                </c:pt>
                <c:pt idx="202" formatCode="0.00">
                  <c:v>-0.52428146859130964</c:v>
                </c:pt>
                <c:pt idx="203" formatCode="0.00">
                  <c:v>-0.40266976242652713</c:v>
                </c:pt>
                <c:pt idx="204" formatCode="0.00">
                  <c:v>-0.34202839972161186</c:v>
                </c:pt>
                <c:pt idx="205" formatCode="0.00">
                  <c:v>-0.35674891115333812</c:v>
                </c:pt>
                <c:pt idx="206" formatCode="0.00">
                  <c:v>-0.38560612280218515</c:v>
                </c:pt>
                <c:pt idx="207" formatCode="0.00">
                  <c:v>-0.4241071452353512</c:v>
                </c:pt>
                <c:pt idx="208" formatCode="0.00">
                  <c:v>-0.46606238302238684</c:v>
                </c:pt>
                <c:pt idx="209" formatCode="0.00">
                  <c:v>-0.50336476695264931</c:v>
                </c:pt>
                <c:pt idx="210" formatCode="0.00">
                  <c:v>-0.5320745377904641</c:v>
                </c:pt>
                <c:pt idx="211" formatCode="0.00">
                  <c:v>-0.55924081678013482</c:v>
                </c:pt>
                <c:pt idx="212" formatCode="0.00">
                  <c:v>-0.57441842791760434</c:v>
                </c:pt>
                <c:pt idx="213" formatCode="0.00">
                  <c:v>-0.47023245060127139</c:v>
                </c:pt>
                <c:pt idx="214" formatCode="0.00">
                  <c:v>-0.32892638905293164</c:v>
                </c:pt>
                <c:pt idx="215" formatCode="0.00">
                  <c:v>-0.31709787096531133</c:v>
                </c:pt>
                <c:pt idx="216" formatCode="0.00">
                  <c:v>-0.29321073669872333</c:v>
                </c:pt>
                <c:pt idx="217" formatCode="0.00">
                  <c:v>-0.295365978057469</c:v>
                </c:pt>
                <c:pt idx="218" formatCode="0.00">
                  <c:v>-0.29703719424065372</c:v>
                </c:pt>
                <c:pt idx="219" formatCode="0.00">
                  <c:v>-0.30157590025882836</c:v>
                </c:pt>
                <c:pt idx="220" formatCode="0.00">
                  <c:v>-0.30496550176148379</c:v>
                </c:pt>
                <c:pt idx="221" formatCode="0.00">
                  <c:v>-0.30486979296571409</c:v>
                </c:pt>
                <c:pt idx="222" formatCode="0.00">
                  <c:v>-0.30447267826591656</c:v>
                </c:pt>
                <c:pt idx="223" formatCode="0.00">
                  <c:v>-0.25856752658887877</c:v>
                </c:pt>
                <c:pt idx="224" formatCode="0.00">
                  <c:v>-0.28042704435742366</c:v>
                </c:pt>
                <c:pt idx="225" formatCode="0.00">
                  <c:v>-0.28635647318494828</c:v>
                </c:pt>
                <c:pt idx="226" formatCode="0.00">
                  <c:v>-0.27784935139844952</c:v>
                </c:pt>
                <c:pt idx="227" formatCode="0.00">
                  <c:v>-0.27980643428795948</c:v>
                </c:pt>
                <c:pt idx="228" formatCode="0.00">
                  <c:v>-0.29714691118461356</c:v>
                </c:pt>
                <c:pt idx="229" formatCode="0.00">
                  <c:v>-0.3010895564754798</c:v>
                </c:pt>
                <c:pt idx="230" formatCode="0.00">
                  <c:v>-0.30632248490493658</c:v>
                </c:pt>
                <c:pt idx="231" formatCode="0.00">
                  <c:v>-0.27991907585489051</c:v>
                </c:pt>
                <c:pt idx="232" formatCode="0.00">
                  <c:v>-0.21288371982754398</c:v>
                </c:pt>
                <c:pt idx="233" formatCode="0.00">
                  <c:v>-0.2238087222308944</c:v>
                </c:pt>
                <c:pt idx="234" formatCode="0.00">
                  <c:v>-0.23244712529704015</c:v>
                </c:pt>
                <c:pt idx="235" formatCode="0.00">
                  <c:v>-0.23374000039616608</c:v>
                </c:pt>
                <c:pt idx="236" formatCode="0.00">
                  <c:v>-0.23989819608951682</c:v>
                </c:pt>
                <c:pt idx="237" formatCode="0.00">
                  <c:v>-0.24784515124796283</c:v>
                </c:pt>
                <c:pt idx="238" formatCode="0.00">
                  <c:v>-0.25429582392268912</c:v>
                </c:pt>
                <c:pt idx="239" formatCode="0.00">
                  <c:v>-0.25978888825631807</c:v>
                </c:pt>
                <c:pt idx="240" formatCode="0.00">
                  <c:v>-0.26664257469809549</c:v>
                </c:pt>
                <c:pt idx="241" formatCode="0.00">
                  <c:v>-0.27364475322218446</c:v>
                </c:pt>
                <c:pt idx="242" formatCode="0.00">
                  <c:v>-0.27829003490315946</c:v>
                </c:pt>
                <c:pt idx="243" formatCode="0.00">
                  <c:v>-0.29692683930133312</c:v>
                </c:pt>
                <c:pt idx="244" formatCode="0.00">
                  <c:v>-0.33461787476132809</c:v>
                </c:pt>
                <c:pt idx="245" formatCode="0.00">
                  <c:v>-0.32723777355818434</c:v>
                </c:pt>
                <c:pt idx="246" formatCode="0.00">
                  <c:v>-0.35513271342981761</c:v>
                </c:pt>
                <c:pt idx="247" formatCode="0.00">
                  <c:v>-0.39634238081807288</c:v>
                </c:pt>
                <c:pt idx="248" formatCode="0.00">
                  <c:v>-0.55481419334270499</c:v>
                </c:pt>
                <c:pt idx="249" formatCode="0.00">
                  <c:v>-1.0989283130536667</c:v>
                </c:pt>
                <c:pt idx="250" formatCode="0.00">
                  <c:v>-1.2693228672469181</c:v>
                </c:pt>
                <c:pt idx="251" formatCode="0.00">
                  <c:v>-1.1549041115512104</c:v>
                </c:pt>
                <c:pt idx="252" formatCode="0.00">
                  <c:v>-1.1252037627326692</c:v>
                </c:pt>
                <c:pt idx="253" formatCode="0.00">
                  <c:v>-1.0385135255022098</c:v>
                </c:pt>
                <c:pt idx="254" formatCode="0.00">
                  <c:v>-0.85261239415137136</c:v>
                </c:pt>
                <c:pt idx="255" formatCode="0.00">
                  <c:v>-0.71729750803913317</c:v>
                </c:pt>
                <c:pt idx="256" formatCode="0.00">
                  <c:v>-0.61742968167057721</c:v>
                </c:pt>
                <c:pt idx="257" formatCode="0.00">
                  <c:v>-0.52956067684353447</c:v>
                </c:pt>
                <c:pt idx="258" formatCode="0.00">
                  <c:v>-0.47015647896783175</c:v>
                </c:pt>
                <c:pt idx="259" formatCode="0.00">
                  <c:v>-0.4264329818812933</c:v>
                </c:pt>
                <c:pt idx="260" formatCode="0.00">
                  <c:v>-0.3872880837910036</c:v>
                </c:pt>
                <c:pt idx="261" formatCode="0.00">
                  <c:v>-0.35683268016944603</c:v>
                </c:pt>
                <c:pt idx="262" formatCode="0.00">
                  <c:v>-0.33915416801372511</c:v>
                </c:pt>
                <c:pt idx="263" formatCode="0.00">
                  <c:v>-0.33197897788285524</c:v>
                </c:pt>
                <c:pt idx="264" formatCode="0.00">
                  <c:v>-0.33088202500323727</c:v>
                </c:pt>
                <c:pt idx="265" formatCode="0.00">
                  <c:v>-0.33257156874330684</c:v>
                </c:pt>
                <c:pt idx="266" formatCode="0.00">
                  <c:v>-0.33257102643163089</c:v>
                </c:pt>
                <c:pt idx="267" formatCode="0.00">
                  <c:v>-0.33416872633045108</c:v>
                </c:pt>
                <c:pt idx="268" formatCode="0.00">
                  <c:v>-0.33666722294599083</c:v>
                </c:pt>
                <c:pt idx="269" formatCode="0.00">
                  <c:v>-0.33155966637032863</c:v>
                </c:pt>
                <c:pt idx="270" formatCode="0.00">
                  <c:v>-0.22145232395446598</c:v>
                </c:pt>
                <c:pt idx="271" formatCode="0.00">
                  <c:v>-0.18481803467195612</c:v>
                </c:pt>
                <c:pt idx="272" formatCode="0.00">
                  <c:v>-0.16057462057629576</c:v>
                </c:pt>
                <c:pt idx="273" formatCode="0.00">
                  <c:v>-0.16972605068462898</c:v>
                </c:pt>
                <c:pt idx="274" formatCode="0.00">
                  <c:v>-0.16538160489826248</c:v>
                </c:pt>
                <c:pt idx="275" formatCode="0.00">
                  <c:v>-0.1560691982157153</c:v>
                </c:pt>
                <c:pt idx="276" formatCode="0.00">
                  <c:v>-0.16879928169097197</c:v>
                </c:pt>
                <c:pt idx="277" formatCode="0.00">
                  <c:v>-0.14363296731909683</c:v>
                </c:pt>
                <c:pt idx="278" formatCode="0.00">
                  <c:v>-0.14556476229988335</c:v>
                </c:pt>
                <c:pt idx="279" formatCode="0.00">
                  <c:v>-0.16716732493791533</c:v>
                </c:pt>
                <c:pt idx="280" formatCode="0.00">
                  <c:v>-0.17974442481104616</c:v>
                </c:pt>
                <c:pt idx="281" formatCode="0.00">
                  <c:v>-0.18680407475954333</c:v>
                </c:pt>
                <c:pt idx="282" formatCode="0.00">
                  <c:v>-0.18635883930520497</c:v>
                </c:pt>
                <c:pt idx="283" formatCode="0.00">
                  <c:v>-0.15226666786603243</c:v>
                </c:pt>
                <c:pt idx="284" formatCode="0.00">
                  <c:v>-0.14960021182677896</c:v>
                </c:pt>
                <c:pt idx="285" formatCode="0.00">
                  <c:v>-0.14899069794340564</c:v>
                </c:pt>
                <c:pt idx="286" formatCode="0.00">
                  <c:v>-0.15687244335413109</c:v>
                </c:pt>
                <c:pt idx="287" formatCode="0.00">
                  <c:v>-0.16146224997683861</c:v>
                </c:pt>
                <c:pt idx="288" formatCode="0.00">
                  <c:v>-0.16279594217456136</c:v>
                </c:pt>
                <c:pt idx="289" formatCode="0.00">
                  <c:v>-0.15571572500725447</c:v>
                </c:pt>
                <c:pt idx="290" formatCode="0.00">
                  <c:v>-0.13528953662744289</c:v>
                </c:pt>
                <c:pt idx="291" formatCode="0.00">
                  <c:v>-0.14446649995603791</c:v>
                </c:pt>
                <c:pt idx="292" formatCode="0.00">
                  <c:v>-0.14936298865611763</c:v>
                </c:pt>
                <c:pt idx="293" formatCode="0.00">
                  <c:v>-0.13063199896786531</c:v>
                </c:pt>
                <c:pt idx="294" formatCode="0.00">
                  <c:v>-0.13330283167039181</c:v>
                </c:pt>
                <c:pt idx="295" formatCode="0.00">
                  <c:v>-0.15004035114587164</c:v>
                </c:pt>
                <c:pt idx="296" formatCode="0.00">
                  <c:v>-0.13315200438104507</c:v>
                </c:pt>
                <c:pt idx="297" formatCode="0.00">
                  <c:v>-0.11988504676289448</c:v>
                </c:pt>
                <c:pt idx="298" formatCode="0.00">
                  <c:v>-0.13691121224265485</c:v>
                </c:pt>
                <c:pt idx="299" formatCode="0.00">
                  <c:v>-0.14090634921057049</c:v>
                </c:pt>
                <c:pt idx="300" formatCode="0.00">
                  <c:v>-0.15315808655432187</c:v>
                </c:pt>
                <c:pt idx="301" formatCode="0.00">
                  <c:v>-0.16156392243429865</c:v>
                </c:pt>
                <c:pt idx="302" formatCode="0.00">
                  <c:v>-0.17082109743297394</c:v>
                </c:pt>
                <c:pt idx="303" formatCode="0.00">
                  <c:v>-0.16427611001500378</c:v>
                </c:pt>
                <c:pt idx="304" formatCode="0.00">
                  <c:v>-0.13084003887395881</c:v>
                </c:pt>
                <c:pt idx="305" formatCode="0.00">
                  <c:v>-0.13713727418934216</c:v>
                </c:pt>
                <c:pt idx="306" formatCode="0.00">
                  <c:v>-0.14917006416118209</c:v>
                </c:pt>
                <c:pt idx="307" formatCode="0.00">
                  <c:v>-0.15315024929494506</c:v>
                </c:pt>
                <c:pt idx="308" formatCode="0.00">
                  <c:v>-0.15307399568068777</c:v>
                </c:pt>
                <c:pt idx="309" formatCode="0.00">
                  <c:v>-0.15080711854337689</c:v>
                </c:pt>
                <c:pt idx="310" formatCode="0.00">
                  <c:v>-0.13243107403921203</c:v>
                </c:pt>
                <c:pt idx="311" formatCode="0.00">
                  <c:v>-0.14303249724477379</c:v>
                </c:pt>
                <c:pt idx="312" formatCode="0.00">
                  <c:v>-0.14897405209369599</c:v>
                </c:pt>
                <c:pt idx="313" formatCode="0.00">
                  <c:v>-0.14355433570401971</c:v>
                </c:pt>
                <c:pt idx="314" formatCode="0.00">
                  <c:v>-0.13673430621644111</c:v>
                </c:pt>
                <c:pt idx="315" formatCode="0.00">
                  <c:v>-0.13213098159123271</c:v>
                </c:pt>
                <c:pt idx="316" formatCode="0.00">
                  <c:v>-0.13663482450005687</c:v>
                </c:pt>
                <c:pt idx="317" formatCode="0.00">
                  <c:v>-0.14493937791577033</c:v>
                </c:pt>
                <c:pt idx="318" formatCode="0.00">
                  <c:v>-0.15501859114808189</c:v>
                </c:pt>
                <c:pt idx="319" formatCode="0.00">
                  <c:v>-0.16221488022221398</c:v>
                </c:pt>
                <c:pt idx="320" formatCode="0.00">
                  <c:v>-0.15693495874494251</c:v>
                </c:pt>
                <c:pt idx="321" formatCode="0.00">
                  <c:v>-0.15051371915607309</c:v>
                </c:pt>
                <c:pt idx="322" formatCode="0.00">
                  <c:v>-0.1435185253979876</c:v>
                </c:pt>
                <c:pt idx="323" formatCode="0.00">
                  <c:v>-0.13912241196851863</c:v>
                </c:pt>
                <c:pt idx="324" formatCode="0.00">
                  <c:v>-0.15146773413481279</c:v>
                </c:pt>
                <c:pt idx="325" formatCode="0.00">
                  <c:v>-0.15766539537339305</c:v>
                </c:pt>
                <c:pt idx="326" formatCode="0.00">
                  <c:v>-0.15665278623439152</c:v>
                </c:pt>
                <c:pt idx="327" formatCode="0.00">
                  <c:v>-0.14917510027371944</c:v>
                </c:pt>
                <c:pt idx="328" formatCode="0.00">
                  <c:v>-0.1517968900423787</c:v>
                </c:pt>
                <c:pt idx="329" formatCode="0.00">
                  <c:v>-0.15503028497166135</c:v>
                </c:pt>
                <c:pt idx="330" formatCode="0.00">
                  <c:v>-0.14594458652625827</c:v>
                </c:pt>
                <c:pt idx="331" formatCode="0.00">
                  <c:v>-0.13257593858256153</c:v>
                </c:pt>
                <c:pt idx="332" formatCode="0.00">
                  <c:v>-0.13494534401088637</c:v>
                </c:pt>
                <c:pt idx="333" formatCode="0.00">
                  <c:v>-0.14607704547791248</c:v>
                </c:pt>
                <c:pt idx="334" formatCode="0.00">
                  <c:v>-0.15808902769711564</c:v>
                </c:pt>
                <c:pt idx="335" formatCode="0.00">
                  <c:v>-0.16808097619971249</c:v>
                </c:pt>
                <c:pt idx="336" formatCode="0.00">
                  <c:v>-0.17808079046365841</c:v>
                </c:pt>
                <c:pt idx="337" formatCode="0.00">
                  <c:v>-0.18360082934917188</c:v>
                </c:pt>
                <c:pt idx="338" formatCode="0.00">
                  <c:v>-0.19835180800951069</c:v>
                </c:pt>
                <c:pt idx="339" formatCode="0.00">
                  <c:v>-0.22214158056135572</c:v>
                </c:pt>
                <c:pt idx="340" formatCode="0.00">
                  <c:v>-0.24965459679556185</c:v>
                </c:pt>
                <c:pt idx="341" formatCode="0.00">
                  <c:v>-0.27449155165067013</c:v>
                </c:pt>
                <c:pt idx="342" formatCode="0.00">
                  <c:v>-0.29519469193598019</c:v>
                </c:pt>
                <c:pt idx="343" formatCode="0.00">
                  <c:v>-0.26819248162157805</c:v>
                </c:pt>
                <c:pt idx="344" formatCode="0.00">
                  <c:v>-0.14749398270944933</c:v>
                </c:pt>
                <c:pt idx="345" formatCode="0.00">
                  <c:v>-0.13545151153909085</c:v>
                </c:pt>
                <c:pt idx="346" formatCode="0.00">
                  <c:v>-0.14526341616383065</c:v>
                </c:pt>
                <c:pt idx="347" formatCode="0.00">
                  <c:v>-0.15341989056219466</c:v>
                </c:pt>
                <c:pt idx="348" formatCode="0.00">
                  <c:v>-0.16450896920583755</c:v>
                </c:pt>
                <c:pt idx="349" formatCode="0.00">
                  <c:v>-0.16627346292148953</c:v>
                </c:pt>
                <c:pt idx="350" formatCode="0.00">
                  <c:v>-0.14105706285648303</c:v>
                </c:pt>
                <c:pt idx="351" formatCode="0.00">
                  <c:v>-0.15723884690335493</c:v>
                </c:pt>
                <c:pt idx="352" formatCode="0.00">
                  <c:v>-0.17581666808084814</c:v>
                </c:pt>
                <c:pt idx="353" formatCode="0.00">
                  <c:v>-0.12918067838876685</c:v>
                </c:pt>
                <c:pt idx="354" formatCode="0.00">
                  <c:v>-0.14497381848914673</c:v>
                </c:pt>
                <c:pt idx="355" formatCode="0.00">
                  <c:v>-0.15694260716854463</c:v>
                </c:pt>
                <c:pt idx="356" formatCode="0.00">
                  <c:v>-0.16630336737814219</c:v>
                </c:pt>
                <c:pt idx="357" formatCode="0.00">
                  <c:v>-0.18157292125628502</c:v>
                </c:pt>
                <c:pt idx="358" formatCode="0.00">
                  <c:v>-0.1960606862443264</c:v>
                </c:pt>
                <c:pt idx="359" formatCode="0.00">
                  <c:v>-0.1940096786158656</c:v>
                </c:pt>
                <c:pt idx="360" formatCode="0.00">
                  <c:v>-0.18922406953399581</c:v>
                </c:pt>
                <c:pt idx="361" formatCode="0.00">
                  <c:v>-0.19314930739287769</c:v>
                </c:pt>
                <c:pt idx="362" formatCode="0.00">
                  <c:v>-0.18809185592223576</c:v>
                </c:pt>
                <c:pt idx="363" formatCode="0.00">
                  <c:v>-0.16566186510499056</c:v>
                </c:pt>
                <c:pt idx="364" formatCode="0.00">
                  <c:v>-0.1554018689988069</c:v>
                </c:pt>
                <c:pt idx="365" formatCode="0.00">
                  <c:v>-0.16450980190598732</c:v>
                </c:pt>
                <c:pt idx="366" formatCode="0.00">
                  <c:v>-0.17749846512184966</c:v>
                </c:pt>
                <c:pt idx="367" formatCode="0.00">
                  <c:v>-0.18829530810700792</c:v>
                </c:pt>
                <c:pt idx="368" formatCode="0.00">
                  <c:v>-0.19755007356591348</c:v>
                </c:pt>
                <c:pt idx="369" formatCode="0.00">
                  <c:v>-0.18576515474585109</c:v>
                </c:pt>
                <c:pt idx="370" formatCode="0.00">
                  <c:v>-0.17601014791225505</c:v>
                </c:pt>
                <c:pt idx="371" formatCode="0.00">
                  <c:v>-0.18022477974810583</c:v>
                </c:pt>
                <c:pt idx="372" formatCode="0.00">
                  <c:v>-0.19899985068258083</c:v>
                </c:pt>
                <c:pt idx="373" formatCode="0.00">
                  <c:v>-0.21717876815281317</c:v>
                </c:pt>
                <c:pt idx="374" formatCode="0.00">
                  <c:v>-0.2221154495189763</c:v>
                </c:pt>
                <c:pt idx="375" formatCode="0.00">
                  <c:v>-0.21213726897831484</c:v>
                </c:pt>
                <c:pt idx="376" formatCode="0.00">
                  <c:v>-0.22933972794050692</c:v>
                </c:pt>
                <c:pt idx="377" formatCode="0.00">
                  <c:v>-0.25216224353150674</c:v>
                </c:pt>
                <c:pt idx="378" formatCode="0.00">
                  <c:v>-0.23063556095765783</c:v>
                </c:pt>
                <c:pt idx="379" formatCode="0.00">
                  <c:v>-0.1251713338492059</c:v>
                </c:pt>
                <c:pt idx="380" formatCode="0.00">
                  <c:v>-0.14595236440558068</c:v>
                </c:pt>
                <c:pt idx="381" formatCode="0.00">
                  <c:v>-0.15922765878770886</c:v>
                </c:pt>
                <c:pt idx="382" formatCode="0.00">
                  <c:v>-0.16847967935086233</c:v>
                </c:pt>
                <c:pt idx="383" formatCode="0.00">
                  <c:v>-0.17460659100128473</c:v>
                </c:pt>
                <c:pt idx="384" formatCode="0.00">
                  <c:v>-0.1851650055838005</c:v>
                </c:pt>
                <c:pt idx="385" formatCode="0.00">
                  <c:v>-0.2013934235370432</c:v>
                </c:pt>
                <c:pt idx="386" formatCode="0.00">
                  <c:v>-0.22024359275341293</c:v>
                </c:pt>
                <c:pt idx="387" formatCode="0.00">
                  <c:v>-0.24235461293058019</c:v>
                </c:pt>
                <c:pt idx="388" formatCode="0.00">
                  <c:v>-0.26812349928029061</c:v>
                </c:pt>
                <c:pt idx="389" formatCode="0.00">
                  <c:v>-0.24299726800317228</c:v>
                </c:pt>
                <c:pt idx="390" formatCode="0.00">
                  <c:v>-0.20833830213591295</c:v>
                </c:pt>
                <c:pt idx="391" formatCode="0.00">
                  <c:v>-0.22063433560704759</c:v>
                </c:pt>
                <c:pt idx="392" formatCode="0.00">
                  <c:v>-0.22898661348498542</c:v>
                </c:pt>
                <c:pt idx="393" formatCode="0.00">
                  <c:v>-0.1519531797721379</c:v>
                </c:pt>
                <c:pt idx="394" formatCode="0.00">
                  <c:v>-0.16402183844853735</c:v>
                </c:pt>
                <c:pt idx="395" formatCode="0.00">
                  <c:v>-0.17104988929445206</c:v>
                </c:pt>
                <c:pt idx="396" formatCode="0.00">
                  <c:v>-0.18742749813347323</c:v>
                </c:pt>
                <c:pt idx="397" formatCode="0.00">
                  <c:v>-0.20014728029438475</c:v>
                </c:pt>
                <c:pt idx="398" formatCode="0.00">
                  <c:v>-0.18634081080559428</c:v>
                </c:pt>
                <c:pt idx="399" formatCode="0.00">
                  <c:v>-0.17648312264692437</c:v>
                </c:pt>
                <c:pt idx="400" formatCode="0.00">
                  <c:v>-0.18763470260641768</c:v>
                </c:pt>
                <c:pt idx="401" formatCode="0.00">
                  <c:v>-0.20442903301787829</c:v>
                </c:pt>
                <c:pt idx="402" formatCode="0.00">
                  <c:v>-0.22159213527743049</c:v>
                </c:pt>
                <c:pt idx="403" formatCode="0.00">
                  <c:v>-0.24117499386863264</c:v>
                </c:pt>
                <c:pt idx="404" formatCode="0.00">
                  <c:v>-0.26300633638732301</c:v>
                </c:pt>
                <c:pt idx="405" formatCode="0.00">
                  <c:v>-0.28475052352358349</c:v>
                </c:pt>
                <c:pt idx="406" formatCode="0.00">
                  <c:v>-0.30709989015367295</c:v>
                </c:pt>
                <c:pt idx="407" formatCode="0.00">
                  <c:v>-0.33178743347188416</c:v>
                </c:pt>
                <c:pt idx="408" formatCode="0.00">
                  <c:v>-0.35391137481117607</c:v>
                </c:pt>
                <c:pt idx="409" formatCode="0.00">
                  <c:v>-0.37041421441685551</c:v>
                </c:pt>
                <c:pt idx="410" formatCode="0.00">
                  <c:v>-0.39297394935652252</c:v>
                </c:pt>
                <c:pt idx="411" formatCode="0.00">
                  <c:v>-0.40503482565382665</c:v>
                </c:pt>
                <c:pt idx="412" formatCode="0.00">
                  <c:v>-0.36172132167929255</c:v>
                </c:pt>
                <c:pt idx="413" formatCode="0.00">
                  <c:v>-0.36866460394539746</c:v>
                </c:pt>
                <c:pt idx="414" formatCode="0.00">
                  <c:v>-0.3793927519553118</c:v>
                </c:pt>
                <c:pt idx="415" formatCode="0.00">
                  <c:v>-0.40831479861303455</c:v>
                </c:pt>
                <c:pt idx="416" formatCode="0.00">
                  <c:v>-0.41960409576722402</c:v>
                </c:pt>
                <c:pt idx="417" formatCode="0.00">
                  <c:v>-0.41944579071801635</c:v>
                </c:pt>
                <c:pt idx="418" formatCode="0.00">
                  <c:v>-0.44987294526376354</c:v>
                </c:pt>
                <c:pt idx="419" formatCode="0.00">
                  <c:v>-0.49155894322998744</c:v>
                </c:pt>
                <c:pt idx="420" formatCode="0.00">
                  <c:v>-0.54798212891008435</c:v>
                </c:pt>
                <c:pt idx="421" formatCode="0.00">
                  <c:v>-0.60489642973450342</c:v>
                </c:pt>
                <c:pt idx="422" formatCode="0.00">
                  <c:v>-0.53837463835546906</c:v>
                </c:pt>
                <c:pt idx="423" formatCode="0.00">
                  <c:v>-0.4978759436061827</c:v>
                </c:pt>
                <c:pt idx="424" formatCode="0.00">
                  <c:v>-0.43468222898146819</c:v>
                </c:pt>
                <c:pt idx="425" formatCode="0.00">
                  <c:v>-0.44959789546829848</c:v>
                </c:pt>
                <c:pt idx="426" formatCode="0.00">
                  <c:v>-0.49353725147853672</c:v>
                </c:pt>
                <c:pt idx="427" formatCode="0.00">
                  <c:v>-0.52102784807451896</c:v>
                </c:pt>
                <c:pt idx="428" formatCode="0.00">
                  <c:v>-0.49916006931442863</c:v>
                </c:pt>
                <c:pt idx="429" formatCode="0.00">
                  <c:v>-0.31836915492221474</c:v>
                </c:pt>
                <c:pt idx="430" formatCode="0.00">
                  <c:v>-0.32286397460814459</c:v>
                </c:pt>
                <c:pt idx="431" formatCode="0.00">
                  <c:v>-0.34739306657082752</c:v>
                </c:pt>
                <c:pt idx="432" formatCode="0.00">
                  <c:v>-0.28266407128762172</c:v>
                </c:pt>
                <c:pt idx="433" formatCode="0.00">
                  <c:v>-0.30980701204301314</c:v>
                </c:pt>
                <c:pt idx="434" formatCode="0.00">
                  <c:v>-0.34167603716202549</c:v>
                </c:pt>
                <c:pt idx="435" formatCode="0.00">
                  <c:v>-0.37250870587994506</c:v>
                </c:pt>
                <c:pt idx="436" formatCode="0.00">
                  <c:v>-0.4087542279640341</c:v>
                </c:pt>
                <c:pt idx="437" formatCode="0.00">
                  <c:v>-0.45917015828939212</c:v>
                </c:pt>
                <c:pt idx="438" formatCode="0.00">
                  <c:v>-0.38184951257164118</c:v>
                </c:pt>
                <c:pt idx="439" formatCode="0.00">
                  <c:v>-0.2391482170084924</c:v>
                </c:pt>
                <c:pt idx="440" formatCode="0.00">
                  <c:v>-0.1963775721157888</c:v>
                </c:pt>
                <c:pt idx="441" formatCode="0.00">
                  <c:v>-0.1944817783825013</c:v>
                </c:pt>
                <c:pt idx="442" formatCode="0.00">
                  <c:v>-0.18731019180422531</c:v>
                </c:pt>
                <c:pt idx="443" formatCode="0.00">
                  <c:v>-0.16112007796942668</c:v>
                </c:pt>
                <c:pt idx="444" formatCode="0.00">
                  <c:v>-0.16519543768130901</c:v>
                </c:pt>
                <c:pt idx="445" formatCode="0.00">
                  <c:v>-0.16664235559938759</c:v>
                </c:pt>
                <c:pt idx="446" formatCode="0.00">
                  <c:v>-0.17415855312891351</c:v>
                </c:pt>
                <c:pt idx="447" formatCode="0.00">
                  <c:v>-0.19486319673078448</c:v>
                </c:pt>
                <c:pt idx="448" formatCode="0.00">
                  <c:v>-0.21850438907817371</c:v>
                </c:pt>
                <c:pt idx="449" formatCode="0.00">
                  <c:v>-0.24575336446560656</c:v>
                </c:pt>
                <c:pt idx="450" formatCode="0.00">
                  <c:v>-0.26270501471830526</c:v>
                </c:pt>
                <c:pt idx="451" formatCode="0.00">
                  <c:v>-0.23309638736304827</c:v>
                </c:pt>
                <c:pt idx="452" formatCode="0.00">
                  <c:v>-0.1784421508558762</c:v>
                </c:pt>
                <c:pt idx="453" formatCode="0.00">
                  <c:v>-0.1520777212466623</c:v>
                </c:pt>
                <c:pt idx="454" formatCode="0.00">
                  <c:v>-0.14449872550155948</c:v>
                </c:pt>
                <c:pt idx="455" formatCode="0.00">
                  <c:v>-0.13757326828871985</c:v>
                </c:pt>
                <c:pt idx="456" formatCode="0.00">
                  <c:v>-0.14546942319153888</c:v>
                </c:pt>
                <c:pt idx="457" formatCode="0.00">
                  <c:v>-0.14831058473334119</c:v>
                </c:pt>
                <c:pt idx="458" formatCode="0.00">
                  <c:v>-0.12621162803014996</c:v>
                </c:pt>
                <c:pt idx="459" formatCode="0.00">
                  <c:v>-0.14558133687525449</c:v>
                </c:pt>
                <c:pt idx="460" formatCode="0.00">
                  <c:v>-0.16336055813486439</c:v>
                </c:pt>
                <c:pt idx="461" formatCode="0.00">
                  <c:v>-0.17989423398468735</c:v>
                </c:pt>
                <c:pt idx="462" formatCode="0.00">
                  <c:v>-0.19954730123585757</c:v>
                </c:pt>
                <c:pt idx="463" formatCode="0.00">
                  <c:v>-0.13057437936523972</c:v>
                </c:pt>
                <c:pt idx="464" formatCode="0.00">
                  <c:v>-0.14355583761579349</c:v>
                </c:pt>
                <c:pt idx="465" formatCode="0.00">
                  <c:v>-0.16406011474019766</c:v>
                </c:pt>
                <c:pt idx="466" formatCode="0.00">
                  <c:v>-0.18385115379722469</c:v>
                </c:pt>
                <c:pt idx="467" formatCode="0.00">
                  <c:v>-0.13988128268378305</c:v>
                </c:pt>
                <c:pt idx="468" formatCode="0.00">
                  <c:v>-0.13029869869027183</c:v>
                </c:pt>
                <c:pt idx="469" formatCode="0.00">
                  <c:v>-0.14318043133088926</c:v>
                </c:pt>
                <c:pt idx="470" formatCode="0.00">
                  <c:v>-0.15348329224772106</c:v>
                </c:pt>
                <c:pt idx="471" formatCode="0.00">
                  <c:v>-0.15085771574187284</c:v>
                </c:pt>
                <c:pt idx="472" formatCode="0.00">
                  <c:v>-0.13441897758242766</c:v>
                </c:pt>
                <c:pt idx="473" formatCode="0.00">
                  <c:v>-0.148928999328967</c:v>
                </c:pt>
                <c:pt idx="474" formatCode="0.00">
                  <c:v>-0.16191023762085729</c:v>
                </c:pt>
                <c:pt idx="475" formatCode="0.00">
                  <c:v>-0.17809995140030294</c:v>
                </c:pt>
                <c:pt idx="476" formatCode="0.00">
                  <c:v>-0.19729453603375666</c:v>
                </c:pt>
                <c:pt idx="477" formatCode="0.00">
                  <c:v>-0.21686763816456836</c:v>
                </c:pt>
                <c:pt idx="478" formatCode="0.00">
                  <c:v>-0.19461348430052997</c:v>
                </c:pt>
                <c:pt idx="479" formatCode="0.00">
                  <c:v>-0.14599946010265083</c:v>
                </c:pt>
                <c:pt idx="480" formatCode="0.00">
                  <c:v>-0.14418749198708106</c:v>
                </c:pt>
                <c:pt idx="481" formatCode="0.00">
                  <c:v>-0.15739627584125113</c:v>
                </c:pt>
                <c:pt idx="482" formatCode="0.00">
                  <c:v>-0.17378100275418923</c:v>
                </c:pt>
                <c:pt idx="483" formatCode="0.00">
                  <c:v>-0.19543121735939828</c:v>
                </c:pt>
                <c:pt idx="484" formatCode="0.00">
                  <c:v>-0.2214309218455284</c:v>
                </c:pt>
                <c:pt idx="485" formatCode="0.00">
                  <c:v>-0.25066978048525734</c:v>
                </c:pt>
                <c:pt idx="486" formatCode="0.00">
                  <c:v>-0.2658578931486073</c:v>
                </c:pt>
                <c:pt idx="487" formatCode="0.00">
                  <c:v>-0.25622900755067141</c:v>
                </c:pt>
                <c:pt idx="488" formatCode="0.00">
                  <c:v>-0.27429324478734907</c:v>
                </c:pt>
                <c:pt idx="489" formatCode="0.00">
                  <c:v>-0.30505256824624549</c:v>
                </c:pt>
                <c:pt idx="490" formatCode="0.00">
                  <c:v>-0.34245380476999471</c:v>
                </c:pt>
                <c:pt idx="491" formatCode="0.00">
                  <c:v>-0.38598848093580396</c:v>
                </c:pt>
                <c:pt idx="492" formatCode="0.00">
                  <c:v>-0.44101374098659002</c:v>
                </c:pt>
                <c:pt idx="493" formatCode="0.00">
                  <c:v>-0.42941120668635108</c:v>
                </c:pt>
                <c:pt idx="494" formatCode="0.00">
                  <c:v>-0.24106671393508092</c:v>
                </c:pt>
                <c:pt idx="495" formatCode="0.00">
                  <c:v>-0.21403366537818813</c:v>
                </c:pt>
                <c:pt idx="496" formatCode="0.00">
                  <c:v>-0.23136879534771845</c:v>
                </c:pt>
                <c:pt idx="497" formatCode="0.00">
                  <c:v>-0.26206838807547117</c:v>
                </c:pt>
                <c:pt idx="498" formatCode="0.00">
                  <c:v>-0.29695853221959218</c:v>
                </c:pt>
                <c:pt idx="499" formatCode="0.00">
                  <c:v>-0.33940655336587916</c:v>
                </c:pt>
                <c:pt idx="500" formatCode="0.00">
                  <c:v>-0.39752620592678561</c:v>
                </c:pt>
                <c:pt idx="501" formatCode="0.00">
                  <c:v>-0.45897991959184803</c:v>
                </c:pt>
                <c:pt idx="502" formatCode="0.00">
                  <c:v>-0.52939053464822095</c:v>
                </c:pt>
                <c:pt idx="503" formatCode="0.00">
                  <c:v>-0.60188630015744304</c:v>
                </c:pt>
                <c:pt idx="504" formatCode="0.00">
                  <c:v>-0.68593665459445352</c:v>
                </c:pt>
                <c:pt idx="505" formatCode="0.00">
                  <c:v>-0.72308914726359375</c:v>
                </c:pt>
                <c:pt idx="506" formatCode="0.00">
                  <c:v>-0.6994832699301784</c:v>
                </c:pt>
                <c:pt idx="507" formatCode="0.00">
                  <c:v>-0.70309320933122965</c:v>
                </c:pt>
                <c:pt idx="508" formatCode="0.00">
                  <c:v>-0.70314129381640145</c:v>
                </c:pt>
                <c:pt idx="509" formatCode="0.00">
                  <c:v>-0.70432939169516651</c:v>
                </c:pt>
                <c:pt idx="510" formatCode="0.00">
                  <c:v>-0.70754427605887027</c:v>
                </c:pt>
                <c:pt idx="511" formatCode="0.00">
                  <c:v>-0.7356554617639085</c:v>
                </c:pt>
                <c:pt idx="512" formatCode="0.00">
                  <c:v>-0.7742062930724205</c:v>
                </c:pt>
                <c:pt idx="513" formatCode="0.00">
                  <c:v>-0.81363275460883366</c:v>
                </c:pt>
                <c:pt idx="514" formatCode="0.00">
                  <c:v>-0.86396407389452001</c:v>
                </c:pt>
                <c:pt idx="515" formatCode="0.00">
                  <c:v>-0.91590195046560141</c:v>
                </c:pt>
                <c:pt idx="516" formatCode="0.00">
                  <c:v>-0.99117628854334494</c:v>
                </c:pt>
                <c:pt idx="517" formatCode="0.00">
                  <c:v>-1.0835381557743615</c:v>
                </c:pt>
                <c:pt idx="518" formatCode="0.00">
                  <c:v>-1.2036686460769195</c:v>
                </c:pt>
                <c:pt idx="519" formatCode="0.00">
                  <c:v>-1.3306394835663387</c:v>
                </c:pt>
                <c:pt idx="520" formatCode="0.00">
                  <c:v>-1.4363011588996299</c:v>
                </c:pt>
                <c:pt idx="521" formatCode="0.00">
                  <c:v>-1.2567864202955445</c:v>
                </c:pt>
                <c:pt idx="522" formatCode="0.00">
                  <c:v>-0.67077940908898648</c:v>
                </c:pt>
                <c:pt idx="523" formatCode="0.00">
                  <c:v>-0.50082215202887936</c:v>
                </c:pt>
                <c:pt idx="524" formatCode="0.00">
                  <c:v>-0.39839260849597852</c:v>
                </c:pt>
                <c:pt idx="525" formatCode="0.00">
                  <c:v>-0.35114657757406192</c:v>
                </c:pt>
                <c:pt idx="526" formatCode="0.00">
                  <c:v>-0.31614102506934877</c:v>
                </c:pt>
                <c:pt idx="527" formatCode="0.00">
                  <c:v>-0.2704920663823569</c:v>
                </c:pt>
                <c:pt idx="528" formatCode="0.00">
                  <c:v>-0.22700080486238136</c:v>
                </c:pt>
                <c:pt idx="529" formatCode="0.00">
                  <c:v>-0.22017354152616395</c:v>
                </c:pt>
                <c:pt idx="530" formatCode="0.00">
                  <c:v>-0.2075851308368202</c:v>
                </c:pt>
                <c:pt idx="531" formatCode="0.00">
                  <c:v>-0.19820847552516127</c:v>
                </c:pt>
                <c:pt idx="532" formatCode="0.00">
                  <c:v>-0.20663936894848198</c:v>
                </c:pt>
                <c:pt idx="533" formatCode="0.00">
                  <c:v>-0.21811692595401483</c:v>
                </c:pt>
                <c:pt idx="534" formatCode="0.00">
                  <c:v>-0.22755656876957173</c:v>
                </c:pt>
                <c:pt idx="535" formatCode="0.00">
                  <c:v>-0.22980955222590416</c:v>
                </c:pt>
                <c:pt idx="536" formatCode="0.00">
                  <c:v>-0.23111841966918481</c:v>
                </c:pt>
                <c:pt idx="537" formatCode="0.00">
                  <c:v>-0.22748457990429619</c:v>
                </c:pt>
                <c:pt idx="538" formatCode="0.00">
                  <c:v>-0.17080591980131044</c:v>
                </c:pt>
                <c:pt idx="539" formatCode="0.00">
                  <c:v>-0.15420952784929159</c:v>
                </c:pt>
                <c:pt idx="540" formatCode="0.00">
                  <c:v>-0.16146392076755264</c:v>
                </c:pt>
                <c:pt idx="541" formatCode="0.00">
                  <c:v>-0.17017578155603094</c:v>
                </c:pt>
                <c:pt idx="542" formatCode="0.00">
                  <c:v>-0.17761711487720311</c:v>
                </c:pt>
                <c:pt idx="543" formatCode="0.00">
                  <c:v>-0.18029799770059099</c:v>
                </c:pt>
                <c:pt idx="544" formatCode="0.00">
                  <c:v>-0.16169211345184284</c:v>
                </c:pt>
                <c:pt idx="545" formatCode="0.00">
                  <c:v>-0.16622700015636349</c:v>
                </c:pt>
                <c:pt idx="546" formatCode="0.00">
                  <c:v>-0.1707880753979811</c:v>
                </c:pt>
                <c:pt idx="547" formatCode="0.00">
                  <c:v>-0.15686809411871722</c:v>
                </c:pt>
                <c:pt idx="548" formatCode="0.00">
                  <c:v>-0.1481698868745408</c:v>
                </c:pt>
                <c:pt idx="549" formatCode="0.00">
                  <c:v>-0.15337449915208745</c:v>
                </c:pt>
                <c:pt idx="550" formatCode="0.00">
                  <c:v>-0.15780396010095676</c:v>
                </c:pt>
                <c:pt idx="551" formatCode="0.00">
                  <c:v>-0.14714069196636245</c:v>
                </c:pt>
                <c:pt idx="552" formatCode="0.00">
                  <c:v>-0.14535310430901868</c:v>
                </c:pt>
                <c:pt idx="553" formatCode="0.00">
                  <c:v>-0.14953575551859194</c:v>
                </c:pt>
                <c:pt idx="554" formatCode="0.00">
                  <c:v>-0.14577192145257542</c:v>
                </c:pt>
                <c:pt idx="555" formatCode="0.00">
                  <c:v>-0.13098167021426221</c:v>
                </c:pt>
                <c:pt idx="556" formatCode="0.00">
                  <c:v>-0.13336489675740384</c:v>
                </c:pt>
                <c:pt idx="557" formatCode="0.00">
                  <c:v>-0.143821620329246</c:v>
                </c:pt>
                <c:pt idx="558" formatCode="0.00">
                  <c:v>-0.15214079942588943</c:v>
                </c:pt>
                <c:pt idx="559" formatCode="0.00">
                  <c:v>-0.16310027833924698</c:v>
                </c:pt>
                <c:pt idx="560" formatCode="0.00">
                  <c:v>-0.16855650024409727</c:v>
                </c:pt>
                <c:pt idx="561" formatCode="0.00">
                  <c:v>-0.16917400099200605</c:v>
                </c:pt>
                <c:pt idx="562" formatCode="0.00">
                  <c:v>-0.17297455254700697</c:v>
                </c:pt>
                <c:pt idx="563" formatCode="0.00">
                  <c:v>-0.17595735464829715</c:v>
                </c:pt>
                <c:pt idx="564" formatCode="0.00">
                  <c:v>-0.17811670151997472</c:v>
                </c:pt>
                <c:pt idx="565" formatCode="0.00">
                  <c:v>-0.18083756017115921</c:v>
                </c:pt>
                <c:pt idx="566" formatCode="0.00">
                  <c:v>-0.17849659760936848</c:v>
                </c:pt>
                <c:pt idx="567" formatCode="0.00">
                  <c:v>-0.12817951495377636</c:v>
                </c:pt>
                <c:pt idx="568" formatCode="0.00">
                  <c:v>-0.11959672662906719</c:v>
                </c:pt>
                <c:pt idx="569" formatCode="0.00">
                  <c:v>-0.1246263226901534</c:v>
                </c:pt>
                <c:pt idx="570" formatCode="0.00">
                  <c:v>-0.13645693145879406</c:v>
                </c:pt>
                <c:pt idx="571" formatCode="0.00">
                  <c:v>-0.14462773361067022</c:v>
                </c:pt>
                <c:pt idx="572" formatCode="0.00">
                  <c:v>-0.15212805779570873</c:v>
                </c:pt>
                <c:pt idx="573" formatCode="0.00">
                  <c:v>-0.15838476717829483</c:v>
                </c:pt>
                <c:pt idx="574" formatCode="0.00">
                  <c:v>-0.16181772650080914</c:v>
                </c:pt>
                <c:pt idx="575" formatCode="0.00">
                  <c:v>-0.16409287753237534</c:v>
                </c:pt>
                <c:pt idx="576" formatCode="0.00">
                  <c:v>-0.1647585081003746</c:v>
                </c:pt>
                <c:pt idx="577" formatCode="0.00">
                  <c:v>-0.16318527034855898</c:v>
                </c:pt>
                <c:pt idx="578" formatCode="0.00">
                  <c:v>-0.16160348967666233</c:v>
                </c:pt>
                <c:pt idx="579" formatCode="0.00">
                  <c:v>-0.15972974406112467</c:v>
                </c:pt>
                <c:pt idx="580" formatCode="0.00">
                  <c:v>-0.15764168665800077</c:v>
                </c:pt>
                <c:pt idx="581" formatCode="0.00">
                  <c:v>-0.14714261024218792</c:v>
                </c:pt>
                <c:pt idx="582" formatCode="0.00">
                  <c:v>-0.13856924071548649</c:v>
                </c:pt>
                <c:pt idx="583" formatCode="0.00">
                  <c:v>-0.13584971829740797</c:v>
                </c:pt>
                <c:pt idx="584" formatCode="0.00">
                  <c:v>-0.13487731451765708</c:v>
                </c:pt>
                <c:pt idx="585" formatCode="0.00">
                  <c:v>-0.13452431926632141</c:v>
                </c:pt>
                <c:pt idx="586" formatCode="0.00">
                  <c:v>-0.1338979015085256</c:v>
                </c:pt>
                <c:pt idx="587" formatCode="0.00">
                  <c:v>-0.1333627976188968</c:v>
                </c:pt>
                <c:pt idx="588" formatCode="0.00">
                  <c:v>-0.13239202451949755</c:v>
                </c:pt>
                <c:pt idx="589" formatCode="0.00">
                  <c:v>-0.12388157219096112</c:v>
                </c:pt>
                <c:pt idx="590" formatCode="0.00">
                  <c:v>-0.11993158034375818</c:v>
                </c:pt>
                <c:pt idx="591" formatCode="0.00">
                  <c:v>-0.11966256499703652</c:v>
                </c:pt>
                <c:pt idx="592" formatCode="0.00">
                  <c:v>-0.1245991790487269</c:v>
                </c:pt>
                <c:pt idx="593" formatCode="0.00">
                  <c:v>-0.1300288892621724</c:v>
                </c:pt>
                <c:pt idx="594" formatCode="0.00">
                  <c:v>-0.13425803257000163</c:v>
                </c:pt>
                <c:pt idx="595" formatCode="0.00">
                  <c:v>-0.13563535224443676</c:v>
                </c:pt>
                <c:pt idx="596" formatCode="0.00">
                  <c:v>-0.1382194102748345</c:v>
                </c:pt>
                <c:pt idx="597" formatCode="0.00">
                  <c:v>-0.14034126436188224</c:v>
                </c:pt>
                <c:pt idx="598" formatCode="0.00">
                  <c:v>-0.13927650204668152</c:v>
                </c:pt>
                <c:pt idx="599" formatCode="0.00">
                  <c:v>-0.13687881508706906</c:v>
                </c:pt>
                <c:pt idx="600" formatCode="0.00">
                  <c:v>-0.13552814248337644</c:v>
                </c:pt>
                <c:pt idx="601" formatCode="0.00">
                  <c:v>-0.13554128973563884</c:v>
                </c:pt>
                <c:pt idx="602" formatCode="0.00">
                  <c:v>-0.13811463700419596</c:v>
                </c:pt>
                <c:pt idx="603" formatCode="0.00">
                  <c:v>-0.13857295820097432</c:v>
                </c:pt>
                <c:pt idx="604" formatCode="0.00">
                  <c:v>-0.13921888401711971</c:v>
                </c:pt>
                <c:pt idx="605" formatCode="0.00">
                  <c:v>-0.11731856749321834</c:v>
                </c:pt>
                <c:pt idx="606" formatCode="0.00">
                  <c:v>-0.11797725725080573</c:v>
                </c:pt>
                <c:pt idx="607" formatCode="0.00">
                  <c:v>-0.12339390525980584</c:v>
                </c:pt>
                <c:pt idx="608" formatCode="0.00">
                  <c:v>-0.12850764977919782</c:v>
                </c:pt>
                <c:pt idx="609" formatCode="0.00">
                  <c:v>-0.12850764977919782</c:v>
                </c:pt>
                <c:pt idx="610" formatCode="0.00">
                  <c:v>-0.13826608192907727</c:v>
                </c:pt>
                <c:pt idx="611" formatCode="0.00">
                  <c:v>-0.14802451407895673</c:v>
                </c:pt>
                <c:pt idx="612" formatCode="0.00">
                  <c:v>-0.15045256461747064</c:v>
                </c:pt>
                <c:pt idx="613" formatCode="0.00">
                  <c:v>-0.15311256529630937</c:v>
                </c:pt>
                <c:pt idx="614" formatCode="0.00">
                  <c:v>-0.15481560599849692</c:v>
                </c:pt>
                <c:pt idx="615" formatCode="0.00">
                  <c:v>-0.15550366983044006</c:v>
                </c:pt>
                <c:pt idx="616" formatCode="0.00">
                  <c:v>-0.1555726337058343</c:v>
                </c:pt>
                <c:pt idx="617" formatCode="0.00">
                  <c:v>-0.15636761773059962</c:v>
                </c:pt>
                <c:pt idx="618" formatCode="0.00">
                  <c:v>-0.15822470515074391</c:v>
                </c:pt>
                <c:pt idx="619" formatCode="0.00">
                  <c:v>-0.16059521125407206</c:v>
                </c:pt>
                <c:pt idx="620" formatCode="0.00">
                  <c:v>-0.16266884585770205</c:v>
                </c:pt>
                <c:pt idx="621" formatCode="0.00">
                  <c:v>-0.16491741167098847</c:v>
                </c:pt>
                <c:pt idx="622" formatCode="0.00">
                  <c:v>-0.16735768120699338</c:v>
                </c:pt>
                <c:pt idx="623" formatCode="0.00">
                  <c:v>-0.16869622147919394</c:v>
                </c:pt>
                <c:pt idx="624" formatCode="0.00">
                  <c:v>-0.16889948822487233</c:v>
                </c:pt>
                <c:pt idx="625" formatCode="0.00">
                  <c:v>-0.16826877042775279</c:v>
                </c:pt>
                <c:pt idx="626" formatCode="0.00">
                  <c:v>-0.16757011460429555</c:v>
                </c:pt>
                <c:pt idx="627" formatCode="0.00">
                  <c:v>-0.16692727730674589</c:v>
                </c:pt>
                <c:pt idx="628" formatCode="0.00">
                  <c:v>-0.16607624045181427</c:v>
                </c:pt>
                <c:pt idx="629" formatCode="0.00">
                  <c:v>-0.16574594600272841</c:v>
                </c:pt>
                <c:pt idx="630" formatCode="0.00">
                  <c:v>-0.16612634564315854</c:v>
                </c:pt>
                <c:pt idx="631" formatCode="0.00">
                  <c:v>-0.16629196023377718</c:v>
                </c:pt>
                <c:pt idx="632" formatCode="0.00">
                  <c:v>-0.16556240051549034</c:v>
                </c:pt>
                <c:pt idx="633" formatCode="0.00">
                  <c:v>-0.1643025234088252</c:v>
                </c:pt>
                <c:pt idx="634" formatCode="0.00">
                  <c:v>-0.16309138431864967</c:v>
                </c:pt>
                <c:pt idx="635" formatCode="0.00">
                  <c:v>-0.16307651570092008</c:v>
                </c:pt>
                <c:pt idx="636" formatCode="0.00">
                  <c:v>-0.16303973010660197</c:v>
                </c:pt>
                <c:pt idx="637" formatCode="0.00">
                  <c:v>-0.16284769281511799</c:v>
                </c:pt>
                <c:pt idx="638" formatCode="0.00">
                  <c:v>-0.16312008782293649</c:v>
                </c:pt>
                <c:pt idx="639" formatCode="0.00">
                  <c:v>-0.16334645309970144</c:v>
                </c:pt>
                <c:pt idx="640" formatCode="0.00">
                  <c:v>-0.16297657264899615</c:v>
                </c:pt>
                <c:pt idx="641" formatCode="0.00">
                  <c:v>-0.16268471841041751</c:v>
                </c:pt>
                <c:pt idx="642" formatCode="0.00">
                  <c:v>-0.16305535271304367</c:v>
                </c:pt>
                <c:pt idx="643" formatCode="0.00">
                  <c:v>-0.16265993862540903</c:v>
                </c:pt>
                <c:pt idx="644" formatCode="0.00">
                  <c:v>-0.15813239835710199</c:v>
                </c:pt>
                <c:pt idx="645" formatCode="0.00">
                  <c:v>-0.13438707468105943</c:v>
                </c:pt>
                <c:pt idx="646" formatCode="0.00">
                  <c:v>-0.12973486482619323</c:v>
                </c:pt>
                <c:pt idx="647" formatCode="0.00">
                  <c:v>-0.13166945929352819</c:v>
                </c:pt>
                <c:pt idx="648" formatCode="0.00">
                  <c:v>-0.13235828618876</c:v>
                </c:pt>
                <c:pt idx="649" formatCode="0.00">
                  <c:v>-0.13430125283701203</c:v>
                </c:pt>
                <c:pt idx="650" formatCode="0.00">
                  <c:v>-0.13899823494434574</c:v>
                </c:pt>
                <c:pt idx="651" formatCode="0.00">
                  <c:v>-0.14343034396972765</c:v>
                </c:pt>
                <c:pt idx="652" formatCode="0.00">
                  <c:v>-0.14521691045148116</c:v>
                </c:pt>
                <c:pt idx="653" formatCode="0.00">
                  <c:v>-0.14591321476228847</c:v>
                </c:pt>
                <c:pt idx="654" formatCode="0.00">
                  <c:v>-0.14690758553273803</c:v>
                </c:pt>
                <c:pt idx="655" formatCode="0.00">
                  <c:v>-0.14789461357100803</c:v>
                </c:pt>
                <c:pt idx="656" formatCode="0.00">
                  <c:v>-0.14853263347196319</c:v>
                </c:pt>
                <c:pt idx="657" formatCode="0.00">
                  <c:v>-0.14656742381921362</c:v>
                </c:pt>
                <c:pt idx="658" formatCode="0.00">
                  <c:v>-0.13659663953625598</c:v>
                </c:pt>
                <c:pt idx="659" formatCode="0.00">
                  <c:v>-0.13319917291365729</c:v>
                </c:pt>
                <c:pt idx="660" formatCode="0.00">
                  <c:v>-0.13249643872157713</c:v>
                </c:pt>
                <c:pt idx="661" formatCode="0.00">
                  <c:v>-0.13219547045790381</c:v>
                </c:pt>
                <c:pt idx="662" formatCode="0.00">
                  <c:v>-0.12219688731863673</c:v>
                </c:pt>
                <c:pt idx="663" formatCode="0.00">
                  <c:v>-0.12023908055320497</c:v>
                </c:pt>
                <c:pt idx="664" formatCode="0.00">
                  <c:v>-0.11070409748211672</c:v>
                </c:pt>
                <c:pt idx="665" formatCode="0.00">
                  <c:v>-0.1127972223861036</c:v>
                </c:pt>
                <c:pt idx="666" formatCode="0.00">
                  <c:v>-0.12124065081047398</c:v>
                </c:pt>
                <c:pt idx="667" formatCode="0.00">
                  <c:v>-0.12669720885340849</c:v>
                </c:pt>
                <c:pt idx="668" formatCode="0.00">
                  <c:v>-0.12951111213339661</c:v>
                </c:pt>
                <c:pt idx="669" formatCode="0.00">
                  <c:v>-0.11144181702647672</c:v>
                </c:pt>
                <c:pt idx="670" formatCode="0.00">
                  <c:v>-0.11193101431600849</c:v>
                </c:pt>
                <c:pt idx="671" formatCode="0.00">
                  <c:v>-0.11885401596123615</c:v>
                </c:pt>
                <c:pt idx="672" formatCode="0.00">
                  <c:v>-0.11835301458665899</c:v>
                </c:pt>
                <c:pt idx="673" formatCode="0.00">
                  <c:v>-0.10793304112144179</c:v>
                </c:pt>
                <c:pt idx="674" formatCode="0.00">
                  <c:v>-0.1090730452678528</c:v>
                </c:pt>
                <c:pt idx="675" formatCode="0.00">
                  <c:v>-0.11146880881919918</c:v>
                </c:pt>
                <c:pt idx="676" formatCode="0.00">
                  <c:v>-0.12027401444577063</c:v>
                </c:pt>
                <c:pt idx="677" formatCode="0.00">
                  <c:v>-0.12522905978304266</c:v>
                </c:pt>
                <c:pt idx="678" formatCode="0.00">
                  <c:v>-0.12890265551833316</c:v>
                </c:pt>
                <c:pt idx="679" formatCode="0.00">
                  <c:v>-0.12767884440646934</c:v>
                </c:pt>
                <c:pt idx="680" formatCode="0.00">
                  <c:v>-0.12527818080421035</c:v>
                </c:pt>
                <c:pt idx="681" formatCode="0.00">
                  <c:v>-0.1290896752849291</c:v>
                </c:pt>
                <c:pt idx="682" formatCode="0.00">
                  <c:v>-0.13497113659143989</c:v>
                </c:pt>
                <c:pt idx="683" formatCode="0.00">
                  <c:v>-0.13966752080493014</c:v>
                </c:pt>
                <c:pt idx="684" formatCode="0.00">
                  <c:v>-0.13945919852211711</c:v>
                </c:pt>
                <c:pt idx="685" formatCode="0.00">
                  <c:v>-0.1332648032356325</c:v>
                </c:pt>
                <c:pt idx="686" formatCode="0.00">
                  <c:v>-0.13409540503291204</c:v>
                </c:pt>
                <c:pt idx="687" formatCode="0.00">
                  <c:v>-0.12522093196672796</c:v>
                </c:pt>
                <c:pt idx="688" formatCode="0.00">
                  <c:v>-0.11606770585971993</c:v>
                </c:pt>
                <c:pt idx="689" formatCode="0.00">
                  <c:v>-0.1050241842518095</c:v>
                </c:pt>
                <c:pt idx="690" formatCode="0.00">
                  <c:v>-0.11458401884878912</c:v>
                </c:pt>
                <c:pt idx="691" formatCode="0.00">
                  <c:v>-0.10951144562189605</c:v>
                </c:pt>
                <c:pt idx="692" formatCode="0.00">
                  <c:v>-0.11672037896248764</c:v>
                </c:pt>
                <c:pt idx="693" formatCode="0.00">
                  <c:v>-0.12510147256549561</c:v>
                </c:pt>
                <c:pt idx="694" formatCode="0.00">
                  <c:v>-0.12928882445040382</c:v>
                </c:pt>
                <c:pt idx="695" formatCode="0.00">
                  <c:v>-0.13430912994382202</c:v>
                </c:pt>
                <c:pt idx="696" formatCode="0.00">
                  <c:v>-0.13979357687692154</c:v>
                </c:pt>
                <c:pt idx="697" formatCode="0.00">
                  <c:v>-0.14948603886361184</c:v>
                </c:pt>
                <c:pt idx="698" formatCode="0.00">
                  <c:v>-0.16331865053891786</c:v>
                </c:pt>
                <c:pt idx="699" formatCode="0.00">
                  <c:v>-0.1678755871709775</c:v>
                </c:pt>
                <c:pt idx="700" formatCode="0.00">
                  <c:v>-0.17020395832275706</c:v>
                </c:pt>
                <c:pt idx="701" formatCode="0.00">
                  <c:v>-0.18350132362548657</c:v>
                </c:pt>
                <c:pt idx="702" formatCode="0.00">
                  <c:v>-0.20289552618856183</c:v>
                </c:pt>
                <c:pt idx="703" formatCode="0.00">
                  <c:v>-0.21941982126473955</c:v>
                </c:pt>
                <c:pt idx="704" formatCode="0.00">
                  <c:v>-0.2298084248061017</c:v>
                </c:pt>
                <c:pt idx="705" formatCode="0.00">
                  <c:v>-0.23871959106428356</c:v>
                </c:pt>
                <c:pt idx="706" formatCode="0.00">
                  <c:v>-0.24194723842764559</c:v>
                </c:pt>
                <c:pt idx="707" formatCode="0.00">
                  <c:v>-0.20734166965060846</c:v>
                </c:pt>
                <c:pt idx="708" formatCode="0.00">
                  <c:v>-0.13306628391151742</c:v>
                </c:pt>
                <c:pt idx="709" formatCode="0.00">
                  <c:v>-0.13783944132778522</c:v>
                </c:pt>
                <c:pt idx="710" formatCode="0.00">
                  <c:v>-0.14907998776093925</c:v>
                </c:pt>
                <c:pt idx="711" formatCode="0.00">
                  <c:v>-0.15951864298253418</c:v>
                </c:pt>
                <c:pt idx="712" formatCode="0.00">
                  <c:v>-0.16506829603172543</c:v>
                </c:pt>
                <c:pt idx="713" formatCode="0.00">
                  <c:v>-0.16396560183273029</c:v>
                </c:pt>
                <c:pt idx="714" formatCode="0.00">
                  <c:v>-0.15542919496653568</c:v>
                </c:pt>
                <c:pt idx="715" formatCode="0.00">
                  <c:v>-0.15943997810911562</c:v>
                </c:pt>
                <c:pt idx="716" formatCode="0.00">
                  <c:v>-0.15840348881854485</c:v>
                </c:pt>
                <c:pt idx="717" formatCode="0.00">
                  <c:v>-0.14626178133712553</c:v>
                </c:pt>
                <c:pt idx="718" formatCode="0.00">
                  <c:v>-0.13956030075058315</c:v>
                </c:pt>
                <c:pt idx="719" formatCode="0.00">
                  <c:v>-0.1389068289587678</c:v>
                </c:pt>
                <c:pt idx="720" formatCode="0.00">
                  <c:v>-0.13917542313881323</c:v>
                </c:pt>
                <c:pt idx="721" formatCode="0.00">
                  <c:v>-0.13879382130937101</c:v>
                </c:pt>
                <c:pt idx="722" formatCode="0.00">
                  <c:v>-0.12489393939425948</c:v>
                </c:pt>
                <c:pt idx="723" formatCode="0.00">
                  <c:v>-0.12221952880413571</c:v>
                </c:pt>
                <c:pt idx="724" formatCode="0.00">
                  <c:v>-0.12110500993120134</c:v>
                </c:pt>
                <c:pt idx="725" formatCode="0.00">
                  <c:v>-0.1107351248072435</c:v>
                </c:pt>
                <c:pt idx="726" formatCode="0.00">
                  <c:v>-0.11619789558906851</c:v>
                </c:pt>
                <c:pt idx="727" formatCode="0.00">
                  <c:v>-0.10872669729725569</c:v>
                </c:pt>
                <c:pt idx="728" formatCode="0.00">
                  <c:v>-9.8536790867808366E-2</c:v>
                </c:pt>
                <c:pt idx="729" formatCode="0.00">
                  <c:v>-0.110145734709455</c:v>
                </c:pt>
                <c:pt idx="730" formatCode="0.00">
                  <c:v>-0.11879578778547858</c:v>
                </c:pt>
                <c:pt idx="731" formatCode="0.00">
                  <c:v>-0.12840421741202193</c:v>
                </c:pt>
                <c:pt idx="732" formatCode="0.00">
                  <c:v>-0.13630629246982293</c:v>
                </c:pt>
                <c:pt idx="733" formatCode="0.00">
                  <c:v>-0.13782905944580143</c:v>
                </c:pt>
                <c:pt idx="734" formatCode="0.00">
                  <c:v>-0.12600639587769716</c:v>
                </c:pt>
                <c:pt idx="735" formatCode="0.00">
                  <c:v>-0.12538523086894357</c:v>
                </c:pt>
                <c:pt idx="736" formatCode="0.00">
                  <c:v>-0.12946222861769754</c:v>
                </c:pt>
                <c:pt idx="737" formatCode="0.00">
                  <c:v>-0.1239904735179304</c:v>
                </c:pt>
                <c:pt idx="738" formatCode="0.00">
                  <c:v>-0.12502615810772927</c:v>
                </c:pt>
                <c:pt idx="739" formatCode="0.00">
                  <c:v>-0.12617048012524892</c:v>
                </c:pt>
                <c:pt idx="740" formatCode="0.00">
                  <c:v>-0.12877583239709381</c:v>
                </c:pt>
                <c:pt idx="741" formatCode="0.00">
                  <c:v>-0.13617664606393373</c:v>
                </c:pt>
                <c:pt idx="742" formatCode="0.00">
                  <c:v>-0.13930217432388445</c:v>
                </c:pt>
                <c:pt idx="743" formatCode="0.00">
                  <c:v>-0.12428130570194484</c:v>
                </c:pt>
                <c:pt idx="744" formatCode="0.00">
                  <c:v>-0.13111424338061825</c:v>
                </c:pt>
                <c:pt idx="745" formatCode="0.00">
                  <c:v>-0.14378961727247749</c:v>
                </c:pt>
                <c:pt idx="746" formatCode="0.00">
                  <c:v>-0.15314153099404743</c:v>
                </c:pt>
                <c:pt idx="747" formatCode="0.00">
                  <c:v>-0.16552728808431047</c:v>
                </c:pt>
                <c:pt idx="748" formatCode="0.00">
                  <c:v>-0.18161117445167044</c:v>
                </c:pt>
                <c:pt idx="749" formatCode="0.00">
                  <c:v>-0.19990872197250717</c:v>
                </c:pt>
                <c:pt idx="750" formatCode="0.00">
                  <c:v>-0.21474161344773665</c:v>
                </c:pt>
                <c:pt idx="751" formatCode="0.00">
                  <c:v>-0.21965041276750971</c:v>
                </c:pt>
                <c:pt idx="752" formatCode="0.00">
                  <c:v>-0.23059094416274462</c:v>
                </c:pt>
                <c:pt idx="753" formatCode="0.00">
                  <c:v>-0.24463422344945224</c:v>
                </c:pt>
                <c:pt idx="754" formatCode="0.00">
                  <c:v>-0.24211475057612133</c:v>
                </c:pt>
                <c:pt idx="755" formatCode="0.00">
                  <c:v>-0.20693812610478607</c:v>
                </c:pt>
                <c:pt idx="756" formatCode="0.00">
                  <c:v>-0.18779998450206825</c:v>
                </c:pt>
                <c:pt idx="757" formatCode="0.00">
                  <c:v>-0.19391902837082597</c:v>
                </c:pt>
                <c:pt idx="758" formatCode="0.00">
                  <c:v>-0.20834529074101693</c:v>
                </c:pt>
                <c:pt idx="759" formatCode="0.00">
                  <c:v>-0.22503711372350363</c:v>
                </c:pt>
                <c:pt idx="760" formatCode="0.00">
                  <c:v>-0.2417834413749835</c:v>
                </c:pt>
                <c:pt idx="761" formatCode="0.00">
                  <c:v>-0.21717385857831828</c:v>
                </c:pt>
                <c:pt idx="762" formatCode="0.00">
                  <c:v>-0.19907356271017418</c:v>
                </c:pt>
                <c:pt idx="763" formatCode="0.00">
                  <c:v>-0.21509865074671605</c:v>
                </c:pt>
                <c:pt idx="764" formatCode="0.00">
                  <c:v>-0.2330647994525826</c:v>
                </c:pt>
                <c:pt idx="765" formatCode="0.00">
                  <c:v>-0.24654989364309332</c:v>
                </c:pt>
                <c:pt idx="766" formatCode="0.00">
                  <c:v>-0.23988739774304399</c:v>
                </c:pt>
                <c:pt idx="767" formatCode="0.00">
                  <c:v>-0.25050497201065342</c:v>
                </c:pt>
                <c:pt idx="768" formatCode="0.00">
                  <c:v>-0.25549350992073661</c:v>
                </c:pt>
                <c:pt idx="769" formatCode="0.00">
                  <c:v>-0.26325104333476379</c:v>
                </c:pt>
                <c:pt idx="770" formatCode="0.00">
                  <c:v>-0.27925816588256058</c:v>
                </c:pt>
                <c:pt idx="771" formatCode="0.00">
                  <c:v>-0.28937164132121002</c:v>
                </c:pt>
                <c:pt idx="772" formatCode="0.00">
                  <c:v>-0.2846217880314153</c:v>
                </c:pt>
                <c:pt idx="773" formatCode="0.00">
                  <c:v>-0.29557853722210775</c:v>
                </c:pt>
                <c:pt idx="774" formatCode="0.00">
                  <c:v>-0.31186300381190973</c:v>
                </c:pt>
                <c:pt idx="775" formatCode="0.00">
                  <c:v>-0.33107818471059447</c:v>
                </c:pt>
                <c:pt idx="776" formatCode="0.00">
                  <c:v>-0.35758586890412797</c:v>
                </c:pt>
                <c:pt idx="777" formatCode="0.00">
                  <c:v>-0.36184804352532424</c:v>
                </c:pt>
                <c:pt idx="778" formatCode="0.00">
                  <c:v>-0.24607406128098999</c:v>
                </c:pt>
                <c:pt idx="779" formatCode="0.00">
                  <c:v>-0.17025665433327192</c:v>
                </c:pt>
                <c:pt idx="780" formatCode="0.00">
                  <c:v>-0.1839748815097951</c:v>
                </c:pt>
                <c:pt idx="781" formatCode="0.00">
                  <c:v>-0.20590767429453041</c:v>
                </c:pt>
                <c:pt idx="782" formatCode="0.00">
                  <c:v>-0.22905156061062751</c:v>
                </c:pt>
                <c:pt idx="783" formatCode="0.00">
                  <c:v>-0.2553066983613394</c:v>
                </c:pt>
                <c:pt idx="784" formatCode="0.00">
                  <c:v>-0.22740563732560917</c:v>
                </c:pt>
                <c:pt idx="785" formatCode="0.00">
                  <c:v>-0.24042414881856689</c:v>
                </c:pt>
                <c:pt idx="786" formatCode="0.00">
                  <c:v>-0.26903138321121078</c:v>
                </c:pt>
                <c:pt idx="787" formatCode="0.00">
                  <c:v>-0.29885910075582078</c:v>
                </c:pt>
                <c:pt idx="788" formatCode="0.00">
                  <c:v>-0.33243689641672214</c:v>
                </c:pt>
                <c:pt idx="789" formatCode="0.00">
                  <c:v>-0.3735062982854771</c:v>
                </c:pt>
                <c:pt idx="790" formatCode="0.00">
                  <c:v>-0.41394003005651675</c:v>
                </c:pt>
                <c:pt idx="791" formatCode="0.00">
                  <c:v>-0.44267570838695069</c:v>
                </c:pt>
                <c:pt idx="792" formatCode="0.00">
                  <c:v>-0.48483838198075196</c:v>
                </c:pt>
                <c:pt idx="793" formatCode="0.00">
                  <c:v>-0.5184070151818283</c:v>
                </c:pt>
                <c:pt idx="794" formatCode="0.00">
                  <c:v>-0.52233109005856371</c:v>
                </c:pt>
                <c:pt idx="795" formatCode="0.00">
                  <c:v>-0.54972680215762337</c:v>
                </c:pt>
                <c:pt idx="796" formatCode="0.00">
                  <c:v>-0.59477189264386399</c:v>
                </c:pt>
                <c:pt idx="797" formatCode="0.00">
                  <c:v>-0.64109821840303882</c:v>
                </c:pt>
                <c:pt idx="798" formatCode="0.00">
                  <c:v>-0.62810988110672261</c:v>
                </c:pt>
                <c:pt idx="799" formatCode="0.00">
                  <c:v>-0.49191312746398352</c:v>
                </c:pt>
                <c:pt idx="800" formatCode="0.00">
                  <c:v>-0.53335380177311098</c:v>
                </c:pt>
                <c:pt idx="801" formatCode="0.00">
                  <c:v>-0.55536723790837872</c:v>
                </c:pt>
                <c:pt idx="802" formatCode="0.00">
                  <c:v>-0.39215295719315618</c:v>
                </c:pt>
                <c:pt idx="803" formatCode="0.00">
                  <c:v>-0.36864665125537033</c:v>
                </c:pt>
                <c:pt idx="804" formatCode="0.00">
                  <c:v>-0.39304404449286284</c:v>
                </c:pt>
                <c:pt idx="805" formatCode="0.00">
                  <c:v>-0.42417322447983019</c:v>
                </c:pt>
                <c:pt idx="806" formatCode="0.00">
                  <c:v>-0.4604070094247254</c:v>
                </c:pt>
                <c:pt idx="807" formatCode="0.00">
                  <c:v>-0.49948244037632383</c:v>
                </c:pt>
                <c:pt idx="808" formatCode="0.00">
                  <c:v>-0.54787984235751053</c:v>
                </c:pt>
                <c:pt idx="809" formatCode="0.00">
                  <c:v>-0.5831296809541664</c:v>
                </c:pt>
                <c:pt idx="810" formatCode="0.00">
                  <c:v>-0.62029266474493672</c:v>
                </c:pt>
                <c:pt idx="811" formatCode="0.00">
                  <c:v>-0.68490529940653966</c:v>
                </c:pt>
                <c:pt idx="812" formatCode="0.00">
                  <c:v>-0.70981659219742232</c:v>
                </c:pt>
                <c:pt idx="813" formatCode="0.00">
                  <c:v>-0.72559658121503445</c:v>
                </c:pt>
                <c:pt idx="814" formatCode="0.00">
                  <c:v>-0.76492166642853743</c:v>
                </c:pt>
                <c:pt idx="815" formatCode="0.00">
                  <c:v>-0.78995042025481588</c:v>
                </c:pt>
                <c:pt idx="816" formatCode="0.00">
                  <c:v>-0.76532069390112123</c:v>
                </c:pt>
                <c:pt idx="817" formatCode="0.00">
                  <c:v>-0.77893259742383347</c:v>
                </c:pt>
                <c:pt idx="818" formatCode="0.00">
                  <c:v>-0.7844059976315374</c:v>
                </c:pt>
                <c:pt idx="819" formatCode="0.00">
                  <c:v>-0.79057808120782735</c:v>
                </c:pt>
                <c:pt idx="820" formatCode="0.00">
                  <c:v>-0.82321693524708972</c:v>
                </c:pt>
                <c:pt idx="821" formatCode="0.00">
                  <c:v>-0.87277666865796444</c:v>
                </c:pt>
                <c:pt idx="822" formatCode="0.00">
                  <c:v>-0.93291828566536372</c:v>
                </c:pt>
                <c:pt idx="823" formatCode="0.00">
                  <c:v>-1.01386189606869</c:v>
                </c:pt>
                <c:pt idx="824" formatCode="0.00">
                  <c:v>-1.1147470511523085</c:v>
                </c:pt>
                <c:pt idx="825" formatCode="0.00">
                  <c:v>-1.2256636825212803</c:v>
                </c:pt>
                <c:pt idx="826" formatCode="0.00">
                  <c:v>-1.3276205397719893</c:v>
                </c:pt>
                <c:pt idx="827" formatCode="0.00">
                  <c:v>-1.4346825188770029</c:v>
                </c:pt>
                <c:pt idx="828" formatCode="0.00">
                  <c:v>-1.5227855043173335</c:v>
                </c:pt>
                <c:pt idx="829" formatCode="0.00">
                  <c:v>-1.5371494881440741</c:v>
                </c:pt>
                <c:pt idx="830" formatCode="0.00">
                  <c:v>-1.5828255462987821</c:v>
                </c:pt>
                <c:pt idx="831" formatCode="0.00">
                  <c:v>-1.6376607000391228</c:v>
                </c:pt>
                <c:pt idx="832" formatCode="0.00">
                  <c:v>-1.711382437471902</c:v>
                </c:pt>
                <c:pt idx="833" formatCode="0.00">
                  <c:v>-1.8154034542589905</c:v>
                </c:pt>
                <c:pt idx="834" formatCode="0.00">
                  <c:v>-1.8510362775656704</c:v>
                </c:pt>
                <c:pt idx="835" formatCode="0.00">
                  <c:v>-1.8331743033979457</c:v>
                </c:pt>
                <c:pt idx="836" formatCode="0.00">
                  <c:v>-1.8290318833220736</c:v>
                </c:pt>
                <c:pt idx="837" formatCode="0.00">
                  <c:v>-1.8433635550156542</c:v>
                </c:pt>
                <c:pt idx="838" formatCode="0.00">
                  <c:v>-1.882592074599243</c:v>
                </c:pt>
                <c:pt idx="839" formatCode="0.00">
                  <c:v>-1.9047686856823054</c:v>
                </c:pt>
                <c:pt idx="840" formatCode="0.00">
                  <c:v>-1.9454998593492061</c:v>
                </c:pt>
                <c:pt idx="841" formatCode="0.00">
                  <c:v>-1.9842820560890166</c:v>
                </c:pt>
                <c:pt idx="842" formatCode="0.00">
                  <c:v>-1.9485992555808103</c:v>
                </c:pt>
                <c:pt idx="843" formatCode="0.00">
                  <c:v>-1.9096150835897181</c:v>
                </c:pt>
                <c:pt idx="844" formatCode="0.00">
                  <c:v>-1.8979993484982962</c:v>
                </c:pt>
                <c:pt idx="845" formatCode="0.00">
                  <c:v>-1.8804341276561376</c:v>
                </c:pt>
                <c:pt idx="846" formatCode="0.00">
                  <c:v>-1.8838201799547321</c:v>
                </c:pt>
                <c:pt idx="847" formatCode="0.00">
                  <c:v>-1.9088057053715806</c:v>
                </c:pt>
                <c:pt idx="848" formatCode="0.00">
                  <c:v>-1.9356024648580361</c:v>
                </c:pt>
                <c:pt idx="849" formatCode="0.00">
                  <c:v>-1.9781175960475055</c:v>
                </c:pt>
                <c:pt idx="850" formatCode="0.00">
                  <c:v>-2.0320743552099079</c:v>
                </c:pt>
                <c:pt idx="851" formatCode="0.00">
                  <c:v>-2.0964463387560159</c:v>
                </c:pt>
                <c:pt idx="852" formatCode="0.00">
                  <c:v>-2.1698284266484182</c:v>
                </c:pt>
                <c:pt idx="853" formatCode="0.00">
                  <c:v>-2.2385136326151516</c:v>
                </c:pt>
                <c:pt idx="854" formatCode="0.00">
                  <c:v>-2.2921047107083505</c:v>
                </c:pt>
                <c:pt idx="855" formatCode="0.00">
                  <c:v>-2.2884717682442561</c:v>
                </c:pt>
                <c:pt idx="856" formatCode="0.00">
                  <c:v>-2.2418958389941044</c:v>
                </c:pt>
                <c:pt idx="857" formatCode="0.00">
                  <c:v>-2.1159678925195915</c:v>
                </c:pt>
                <c:pt idx="858" formatCode="0.00">
                  <c:v>-2.014926722796317</c:v>
                </c:pt>
                <c:pt idx="859" formatCode="0.00">
                  <c:v>-1.9349891850404879</c:v>
                </c:pt>
                <c:pt idx="860" formatCode="0.00">
                  <c:v>-1.8710783703745002</c:v>
                </c:pt>
                <c:pt idx="861" formatCode="0.00">
                  <c:v>-1.8500124813536192</c:v>
                </c:pt>
                <c:pt idx="862" formatCode="0.00">
                  <c:v>-1.8531225840152816</c:v>
                </c:pt>
                <c:pt idx="863" formatCode="0.00">
                  <c:v>-1.8628157688600944</c:v>
                </c:pt>
                <c:pt idx="864" formatCode="0.00">
                  <c:v>-1.8757279702037444</c:v>
                </c:pt>
                <c:pt idx="865" formatCode="0.00">
                  <c:v>-1.7590102192250601</c:v>
                </c:pt>
                <c:pt idx="866" formatCode="0.00">
                  <c:v>-1.630183970401516</c:v>
                </c:pt>
                <c:pt idx="867" formatCode="0.00">
                  <c:v>-1.614405303758665</c:v>
                </c:pt>
                <c:pt idx="868" formatCode="0.00">
                  <c:v>-1.5719451347094158</c:v>
                </c:pt>
                <c:pt idx="869" formatCode="0.00">
                  <c:v>-1.4315926313204708</c:v>
                </c:pt>
                <c:pt idx="870" formatCode="0.00">
                  <c:v>-1.0507549865953327</c:v>
                </c:pt>
                <c:pt idx="871" formatCode="0.00">
                  <c:v>-0.81894527405458961</c:v>
                </c:pt>
                <c:pt idx="872" formatCode="0.00">
                  <c:v>-0.76532942893956701</c:v>
                </c:pt>
                <c:pt idx="873" formatCode="0.00">
                  <c:v>-0.58653323624113118</c:v>
                </c:pt>
                <c:pt idx="874" formatCode="0.00">
                  <c:v>-0.44213938025680571</c:v>
                </c:pt>
                <c:pt idx="875" formatCode="0.00">
                  <c:v>-0.39802492471506179</c:v>
                </c:pt>
                <c:pt idx="876" formatCode="0.00">
                  <c:v>-0.3653188462846178</c:v>
                </c:pt>
                <c:pt idx="877" formatCode="0.00">
                  <c:v>-0.33328964549330337</c:v>
                </c:pt>
                <c:pt idx="878" formatCode="0.00">
                  <c:v>-0.33955951885420937</c:v>
                </c:pt>
                <c:pt idx="879" formatCode="0.00">
                  <c:v>-0.34879226092484306</c:v>
                </c:pt>
                <c:pt idx="880" formatCode="0.00">
                  <c:v>-0.37676127968419149</c:v>
                </c:pt>
                <c:pt idx="881" formatCode="0.00">
                  <c:v>-0.41372742756688696</c:v>
                </c:pt>
                <c:pt idx="882" formatCode="0.00">
                  <c:v>-0.44369228322701115</c:v>
                </c:pt>
                <c:pt idx="883" formatCode="0.00">
                  <c:v>-0.47317406918473098</c:v>
                </c:pt>
                <c:pt idx="884" formatCode="0.00">
                  <c:v>-0.5088500824322626</c:v>
                </c:pt>
                <c:pt idx="885" formatCode="0.00">
                  <c:v>-0.54718179190709593</c:v>
                </c:pt>
                <c:pt idx="886" formatCode="0.00">
                  <c:v>-0.56131393215109981</c:v>
                </c:pt>
                <c:pt idx="887" formatCode="0.00">
                  <c:v>-0.51598218386618544</c:v>
                </c:pt>
                <c:pt idx="888" formatCode="0.00">
                  <c:v>-0.50579495945802999</c:v>
                </c:pt>
                <c:pt idx="889" formatCode="0.00">
                  <c:v>-0.50215244654624636</c:v>
                </c:pt>
                <c:pt idx="890" formatCode="0.00">
                  <c:v>-0.36513715222284149</c:v>
                </c:pt>
                <c:pt idx="891" formatCode="0.00">
                  <c:v>-0.30180676399494011</c:v>
                </c:pt>
                <c:pt idx="892" formatCode="0.00">
                  <c:v>-0.27613769404594368</c:v>
                </c:pt>
                <c:pt idx="893" formatCode="0.00">
                  <c:v>-0.26259237060738599</c:v>
                </c:pt>
                <c:pt idx="894" formatCode="0.00">
                  <c:v>-0.23670574172123948</c:v>
                </c:pt>
                <c:pt idx="895" formatCode="0.00">
                  <c:v>-0.24523217697081648</c:v>
                </c:pt>
                <c:pt idx="896" formatCode="0.00">
                  <c:v>-0.25604151353438132</c:v>
                </c:pt>
                <c:pt idx="897" formatCode="0.00">
                  <c:v>-0.26909691782941414</c:v>
                </c:pt>
                <c:pt idx="898" formatCode="0.00">
                  <c:v>-0.28227724772935692</c:v>
                </c:pt>
                <c:pt idx="899" formatCode="0.00">
                  <c:v>-0.3014630834933133</c:v>
                </c:pt>
                <c:pt idx="900" formatCode="0.00">
                  <c:v>-0.32481519286417615</c:v>
                </c:pt>
                <c:pt idx="901" formatCode="0.00">
                  <c:v>-0.35015517872626378</c:v>
                </c:pt>
                <c:pt idx="902" formatCode="0.00">
                  <c:v>-0.37176060061798388</c:v>
                </c:pt>
                <c:pt idx="903" formatCode="0.00">
                  <c:v>-0.39059051111815374</c:v>
                </c:pt>
                <c:pt idx="904" formatCode="0.00">
                  <c:v>-0.40721157191829638</c:v>
                </c:pt>
                <c:pt idx="905" formatCode="0.00">
                  <c:v>-0.41415816367565766</c:v>
                </c:pt>
                <c:pt idx="906" formatCode="0.00">
                  <c:v>-0.29035783721884884</c:v>
                </c:pt>
                <c:pt idx="907" formatCode="0.00">
                  <c:v>-0.23651808205230102</c:v>
                </c:pt>
                <c:pt idx="908" formatCode="0.00">
                  <c:v>-0.23996757342152883</c:v>
                </c:pt>
                <c:pt idx="909" formatCode="0.00">
                  <c:v>-0.24396304377169206</c:v>
                </c:pt>
                <c:pt idx="910" formatCode="0.00">
                  <c:v>-0.22020602635219372</c:v>
                </c:pt>
                <c:pt idx="911" formatCode="0.00">
                  <c:v>-0.18634420848486102</c:v>
                </c:pt>
                <c:pt idx="912" formatCode="0.00">
                  <c:v>-0.17594216656614353</c:v>
                </c:pt>
                <c:pt idx="913" formatCode="0.00">
                  <c:v>-0.18139303507444099</c:v>
                </c:pt>
                <c:pt idx="914" formatCode="0.00">
                  <c:v>-0.18873208974904512</c:v>
                </c:pt>
                <c:pt idx="915" formatCode="0.00">
                  <c:v>-0.18073842699529999</c:v>
                </c:pt>
                <c:pt idx="916" formatCode="0.00">
                  <c:v>-0.1800849012128615</c:v>
                </c:pt>
                <c:pt idx="917" formatCode="0.00">
                  <c:v>-0.1711588341465895</c:v>
                </c:pt>
                <c:pt idx="918" formatCode="0.00">
                  <c:v>-0.18051822328895339</c:v>
                </c:pt>
                <c:pt idx="919" formatCode="0.00">
                  <c:v>-0.19040555699003356</c:v>
                </c:pt>
                <c:pt idx="920" formatCode="0.00">
                  <c:v>-0.19858794808520749</c:v>
                </c:pt>
                <c:pt idx="921" formatCode="0.00">
                  <c:v>-0.20515365868695185</c:v>
                </c:pt>
                <c:pt idx="922" formatCode="0.00">
                  <c:v>-0.21122740912790858</c:v>
                </c:pt>
                <c:pt idx="923" formatCode="0.00">
                  <c:v>-0.21596023608994577</c:v>
                </c:pt>
                <c:pt idx="924" formatCode="0.00">
                  <c:v>-0.21899792478480182</c:v>
                </c:pt>
                <c:pt idx="925" formatCode="0.00">
                  <c:v>-0.21915376452144064</c:v>
                </c:pt>
                <c:pt idx="926" formatCode="0.00">
                  <c:v>-0.21365599498520232</c:v>
                </c:pt>
                <c:pt idx="927" formatCode="0.00">
                  <c:v>-0.16599397529671117</c:v>
                </c:pt>
                <c:pt idx="928" formatCode="0.00">
                  <c:v>-0.17406313656223577</c:v>
                </c:pt>
                <c:pt idx="929" formatCode="0.00">
                  <c:v>-0.17491363183718603</c:v>
                </c:pt>
                <c:pt idx="930" formatCode="0.00">
                  <c:v>-0.16603578921113582</c:v>
                </c:pt>
                <c:pt idx="931" formatCode="0.00">
                  <c:v>-0.17034360691050932</c:v>
                </c:pt>
                <c:pt idx="932" formatCode="0.00">
                  <c:v>-0.17574767786501042</c:v>
                </c:pt>
                <c:pt idx="933" formatCode="0.00">
                  <c:v>-0.18046887358110772</c:v>
                </c:pt>
                <c:pt idx="934" formatCode="0.00">
                  <c:v>-0.18242720147907315</c:v>
                </c:pt>
                <c:pt idx="935" formatCode="0.00">
                  <c:v>-0.17932690754866507</c:v>
                </c:pt>
                <c:pt idx="936" formatCode="0.00">
                  <c:v>-0.15939421359154402</c:v>
                </c:pt>
                <c:pt idx="937" formatCode="0.00">
                  <c:v>-0.14499415131970902</c:v>
                </c:pt>
                <c:pt idx="938" formatCode="0.00">
                  <c:v>-0.15799458732629373</c:v>
                </c:pt>
                <c:pt idx="939" formatCode="0.00">
                  <c:v>-0.16756318718293733</c:v>
                </c:pt>
                <c:pt idx="940" formatCode="0.00">
                  <c:v>-0.16839334360364536</c:v>
                </c:pt>
                <c:pt idx="941" formatCode="0.00">
                  <c:v>-0.17557104397863085</c:v>
                </c:pt>
                <c:pt idx="942" formatCode="0.00">
                  <c:v>-0.18669470949145375</c:v>
                </c:pt>
                <c:pt idx="943" formatCode="0.00">
                  <c:v>-0.19407124681776258</c:v>
                </c:pt>
                <c:pt idx="944" formatCode="0.00">
                  <c:v>-0.19606361503848804</c:v>
                </c:pt>
                <c:pt idx="945" formatCode="0.00">
                  <c:v>-0.19674810252113761</c:v>
                </c:pt>
                <c:pt idx="946" formatCode="0.00">
                  <c:v>-0.19665023098784423</c:v>
                </c:pt>
                <c:pt idx="947" formatCode="0.00">
                  <c:v>-0.19675455137525816</c:v>
                </c:pt>
                <c:pt idx="948" formatCode="0.00">
                  <c:v>-0.197143650370949</c:v>
                </c:pt>
                <c:pt idx="949" formatCode="0.00">
                  <c:v>-0.19690936793816555</c:v>
                </c:pt>
                <c:pt idx="950" formatCode="0.00">
                  <c:v>-0.19451327676505961</c:v>
                </c:pt>
                <c:pt idx="951" formatCode="0.00">
                  <c:v>-0.19164691188919566</c:v>
                </c:pt>
                <c:pt idx="952" formatCode="0.00">
                  <c:v>-0.1883522033092859</c:v>
                </c:pt>
                <c:pt idx="953" formatCode="0.00">
                  <c:v>-0.18339829694864226</c:v>
                </c:pt>
                <c:pt idx="954" formatCode="0.00">
                  <c:v>-0.17998529993546708</c:v>
                </c:pt>
                <c:pt idx="955" formatCode="0.00">
                  <c:v>-0.17615296886177587</c:v>
                </c:pt>
                <c:pt idx="956" formatCode="0.00">
                  <c:v>-0.14358282127445091</c:v>
                </c:pt>
                <c:pt idx="957" formatCode="0.00">
                  <c:v>-0.15098971494891839</c:v>
                </c:pt>
                <c:pt idx="958" formatCode="0.00">
                  <c:v>-0.16184450148368362</c:v>
                </c:pt>
                <c:pt idx="959" formatCode="0.00">
                  <c:v>-0.16672610776648256</c:v>
                </c:pt>
                <c:pt idx="960" formatCode="0.00">
                  <c:v>-0.16872137106881216</c:v>
                </c:pt>
                <c:pt idx="961" formatCode="0.00">
                  <c:v>-0.17216375519735924</c:v>
                </c:pt>
                <c:pt idx="962" formatCode="0.00">
                  <c:v>-0.17567621862981686</c:v>
                </c:pt>
                <c:pt idx="963" formatCode="0.00">
                  <c:v>-0.17928872794891898</c:v>
                </c:pt>
                <c:pt idx="964" formatCode="0.00">
                  <c:v>-0.18401374070703419</c:v>
                </c:pt>
                <c:pt idx="965" formatCode="0.00">
                  <c:v>-0.1882127248223297</c:v>
                </c:pt>
                <c:pt idx="966" formatCode="0.00">
                  <c:v>-0.19028643898102529</c:v>
                </c:pt>
                <c:pt idx="967" formatCode="0.00">
                  <c:v>-0.18975114628940726</c:v>
                </c:pt>
                <c:pt idx="968" formatCode="0.00">
                  <c:v>-0.16103457914918906</c:v>
                </c:pt>
                <c:pt idx="969" formatCode="0.00">
                  <c:v>-0.14600225903144592</c:v>
                </c:pt>
                <c:pt idx="970" formatCode="0.00">
                  <c:v>-0.14932279730741035</c:v>
                </c:pt>
                <c:pt idx="971" formatCode="0.00">
                  <c:v>-0.14745031377033502</c:v>
                </c:pt>
                <c:pt idx="972" formatCode="0.00">
                  <c:v>-0.13548168099811442</c:v>
                </c:pt>
                <c:pt idx="973" formatCode="0.00">
                  <c:v>-0.14808714691179661</c:v>
                </c:pt>
                <c:pt idx="974" formatCode="0.00">
                  <c:v>-0.15501967747742945</c:v>
                </c:pt>
                <c:pt idx="975" formatCode="0.00">
                  <c:v>-0.15212009407553759</c:v>
                </c:pt>
                <c:pt idx="976" formatCode="0.00">
                  <c:v>-0.13843941153792425</c:v>
                </c:pt>
                <c:pt idx="977" formatCode="0.00">
                  <c:v>-0.14787983408379554</c:v>
                </c:pt>
                <c:pt idx="978" formatCode="0.00">
                  <c:v>-0.15645683144108932</c:v>
                </c:pt>
                <c:pt idx="979" formatCode="0.00">
                  <c:v>-0.16160754439233099</c:v>
                </c:pt>
                <c:pt idx="980" formatCode="0.00">
                  <c:v>-0.15130045427320613</c:v>
                </c:pt>
                <c:pt idx="981" formatCode="0.00">
                  <c:v>-0.13975073589811549</c:v>
                </c:pt>
                <c:pt idx="982" formatCode="0.00">
                  <c:v>-0.15114644710856551</c:v>
                </c:pt>
                <c:pt idx="983" formatCode="0.00">
                  <c:v>-0.15061525939835912</c:v>
                </c:pt>
                <c:pt idx="984" formatCode="0.00">
                  <c:v>-0.15237892534274461</c:v>
                </c:pt>
                <c:pt idx="985" formatCode="0.00">
                  <c:v>-0.15598099320190639</c:v>
                </c:pt>
                <c:pt idx="986" formatCode="0.00">
                  <c:v>-0.14562230240031282</c:v>
                </c:pt>
                <c:pt idx="987" formatCode="0.00">
                  <c:v>-0.15487973206349445</c:v>
                </c:pt>
                <c:pt idx="988" formatCode="0.00">
                  <c:v>-0.16600343443792914</c:v>
                </c:pt>
                <c:pt idx="989" formatCode="0.00">
                  <c:v>-0.17978865249810339</c:v>
                </c:pt>
                <c:pt idx="990" formatCode="0.00">
                  <c:v>-0.19202795182835006</c:v>
                </c:pt>
                <c:pt idx="991" formatCode="0.00">
                  <c:v>-0.20861075636236598</c:v>
                </c:pt>
                <c:pt idx="992" formatCode="0.00">
                  <c:v>-0.21672893563070506</c:v>
                </c:pt>
                <c:pt idx="993" formatCode="0.00">
                  <c:v>-0.21841482979482801</c:v>
                </c:pt>
                <c:pt idx="994" formatCode="0.00">
                  <c:v>-0.21986437439311238</c:v>
                </c:pt>
                <c:pt idx="995" formatCode="0.00">
                  <c:v>-0.220514573643949</c:v>
                </c:pt>
                <c:pt idx="996" formatCode="0.00">
                  <c:v>-0.22153886507427445</c:v>
                </c:pt>
                <c:pt idx="997" formatCode="0.00">
                  <c:v>-0.22231264266566805</c:v>
                </c:pt>
                <c:pt idx="998" formatCode="0.00">
                  <c:v>-0.22324316049340873</c:v>
                </c:pt>
                <c:pt idx="999" formatCode="0.00">
                  <c:v>-0.22359724978120502</c:v>
                </c:pt>
                <c:pt idx="1000" formatCode="0.00">
                  <c:v>-0.22337330946939774</c:v>
                </c:pt>
                <c:pt idx="1001" formatCode="0.00">
                  <c:v>-0.22290807825850323</c:v>
                </c:pt>
                <c:pt idx="1002" formatCode="0.00">
                  <c:v>-0.22242842355858392</c:v>
                </c:pt>
                <c:pt idx="1003" formatCode="0.00">
                  <c:v>-0.22125433167033587</c:v>
                </c:pt>
                <c:pt idx="1004" formatCode="0.00">
                  <c:v>-0.17440006903963209</c:v>
                </c:pt>
                <c:pt idx="1005" formatCode="0.00">
                  <c:v>-0.14836468854546153</c:v>
                </c:pt>
                <c:pt idx="1006" formatCode="0.00">
                  <c:v>-0.16006129739635896</c:v>
                </c:pt>
                <c:pt idx="1007" formatCode="0.00">
                  <c:v>-0.16566426869577022</c:v>
                </c:pt>
                <c:pt idx="1008" formatCode="0.00">
                  <c:v>-0.16766832823882113</c:v>
                </c:pt>
                <c:pt idx="1009" formatCode="0.00">
                  <c:v>-0.17034808813864494</c:v>
                </c:pt>
                <c:pt idx="1010" formatCode="0.00">
                  <c:v>-0.17476791454708143</c:v>
                </c:pt>
                <c:pt idx="1011" formatCode="0.00">
                  <c:v>-0.18078675959221976</c:v>
                </c:pt>
                <c:pt idx="1012" formatCode="0.00">
                  <c:v>-0.18904771168361079</c:v>
                </c:pt>
                <c:pt idx="1013" formatCode="0.00">
                  <c:v>-0.19804928296256638</c:v>
                </c:pt>
                <c:pt idx="1014" formatCode="0.00">
                  <c:v>-0.20114121388152764</c:v>
                </c:pt>
                <c:pt idx="1015" formatCode="0.00">
                  <c:v>-0.20372268301283969</c:v>
                </c:pt>
                <c:pt idx="1016" formatCode="0.00">
                  <c:v>-0.20672220252145002</c:v>
                </c:pt>
                <c:pt idx="1017" formatCode="0.00">
                  <c:v>-0.20946005048692284</c:v>
                </c:pt>
                <c:pt idx="1018" formatCode="0.00">
                  <c:v>-0.21241887234509046</c:v>
                </c:pt>
                <c:pt idx="1019" formatCode="0.00">
                  <c:v>-0.21393547810219812</c:v>
                </c:pt>
                <c:pt idx="1020" formatCode="0.00">
                  <c:v>-0.2146407122922202</c:v>
                </c:pt>
                <c:pt idx="1021" formatCode="0.00">
                  <c:v>-0.21632693688073582</c:v>
                </c:pt>
                <c:pt idx="1022" formatCode="0.00">
                  <c:v>-0.21843317142037441</c:v>
                </c:pt>
                <c:pt idx="1023" formatCode="0.00">
                  <c:v>-0.2195791294921127</c:v>
                </c:pt>
                <c:pt idx="1024" formatCode="0.00">
                  <c:v>-0.2203811643950479</c:v>
                </c:pt>
                <c:pt idx="1025" formatCode="0.00">
                  <c:v>-0.22241635547989061</c:v>
                </c:pt>
                <c:pt idx="1026" formatCode="0.00">
                  <c:v>-0.22562278541981512</c:v>
                </c:pt>
                <c:pt idx="1027" formatCode="0.00">
                  <c:v>-0.22900311409055149</c:v>
                </c:pt>
                <c:pt idx="1028" formatCode="0.00">
                  <c:v>-0.2338970424544965</c:v>
                </c:pt>
                <c:pt idx="1029" formatCode="0.00">
                  <c:v>-0.23954923943928513</c:v>
                </c:pt>
                <c:pt idx="1030" formatCode="0.00">
                  <c:v>-0.24620840565305779</c:v>
                </c:pt>
                <c:pt idx="1031" formatCode="0.00">
                  <c:v>-0.25399614646466323</c:v>
                </c:pt>
                <c:pt idx="1032" formatCode="0.00">
                  <c:v>-0.26532989518659506</c:v>
                </c:pt>
                <c:pt idx="1033" formatCode="0.00">
                  <c:v>-0.28284021491303507</c:v>
                </c:pt>
                <c:pt idx="1034" formatCode="0.00">
                  <c:v>-0.32325050274484113</c:v>
                </c:pt>
                <c:pt idx="1035" formatCode="0.00">
                  <c:v>-0.3846126873399166</c:v>
                </c:pt>
                <c:pt idx="1036" formatCode="0.00">
                  <c:v>-0.4372975688364043</c:v>
                </c:pt>
                <c:pt idx="1037" formatCode="0.00">
                  <c:v>-0.47494862677740096</c:v>
                </c:pt>
                <c:pt idx="1038" formatCode="0.00">
                  <c:v>-0.51410301078936504</c:v>
                </c:pt>
                <c:pt idx="1039" formatCode="0.00">
                  <c:v>-0.53129812534954224</c:v>
                </c:pt>
                <c:pt idx="1040" formatCode="0.00">
                  <c:v>-0.52714114163336145</c:v>
                </c:pt>
                <c:pt idx="1041" formatCode="0.00">
                  <c:v>-0.50399312100951554</c:v>
                </c:pt>
                <c:pt idx="1042" formatCode="0.00">
                  <c:v>-0.47161039061405702</c:v>
                </c:pt>
                <c:pt idx="1043" formatCode="0.00">
                  <c:v>-0.43637531320426726</c:v>
                </c:pt>
                <c:pt idx="1044" formatCode="0.00">
                  <c:v>-0.39355638786634717</c:v>
                </c:pt>
                <c:pt idx="1045" formatCode="0.00">
                  <c:v>-0.31259226057928202</c:v>
                </c:pt>
                <c:pt idx="1046" formatCode="0.00">
                  <c:v>-0.25837760211859839</c:v>
                </c:pt>
                <c:pt idx="1047" formatCode="0.00">
                  <c:v>-0.22502499660537845</c:v>
                </c:pt>
                <c:pt idx="1048" formatCode="0.00">
                  <c:v>-0.20614385787521178</c:v>
                </c:pt>
                <c:pt idx="1049" formatCode="0.00">
                  <c:v>-0.20016265059643237</c:v>
                </c:pt>
                <c:pt idx="1050" formatCode="0.00">
                  <c:v>-0.18851262025925516</c:v>
                </c:pt>
                <c:pt idx="1051" formatCode="0.00">
                  <c:v>-0.17433650081403879</c:v>
                </c:pt>
                <c:pt idx="1052" formatCode="0.00">
                  <c:v>-0.18933147192599215</c:v>
                </c:pt>
                <c:pt idx="1053" formatCode="0.00">
                  <c:v>-0.23731753388459542</c:v>
                </c:pt>
                <c:pt idx="1054" formatCode="0.00">
                  <c:v>-0.41069634019754314</c:v>
                </c:pt>
                <c:pt idx="1055" formatCode="0.00">
                  <c:v>-0.50172645043583164</c:v>
                </c:pt>
                <c:pt idx="1056" formatCode="0.00">
                  <c:v>-0.52730557472423845</c:v>
                </c:pt>
                <c:pt idx="1057" formatCode="0.00">
                  <c:v>-0.54378812831795276</c:v>
                </c:pt>
                <c:pt idx="1058" formatCode="0.00">
                  <c:v>-0.55610885024505863</c:v>
                </c:pt>
                <c:pt idx="1059" formatCode="0.00">
                  <c:v>-0.56318867513374959</c:v>
                </c:pt>
                <c:pt idx="1060" formatCode="0.00">
                  <c:v>-0.57402973390908263</c:v>
                </c:pt>
                <c:pt idx="1061" formatCode="0.00">
                  <c:v>-0.56884324918714213</c:v>
                </c:pt>
                <c:pt idx="1062" formatCode="0.00">
                  <c:v>-0.56818248005371552</c:v>
                </c:pt>
                <c:pt idx="1063" formatCode="0.00">
                  <c:v>-0.55043476533532743</c:v>
                </c:pt>
                <c:pt idx="1064" formatCode="0.00">
                  <c:v>-0.52515002753321494</c:v>
                </c:pt>
                <c:pt idx="1065" formatCode="0.00">
                  <c:v>-0.49865271262304517</c:v>
                </c:pt>
                <c:pt idx="1066" formatCode="0.00">
                  <c:v>-0.40742057913349689</c:v>
                </c:pt>
                <c:pt idx="1067" formatCode="0.00">
                  <c:v>-0.36692564136083045</c:v>
                </c:pt>
                <c:pt idx="1068" formatCode="0.00">
                  <c:v>-0.33156303715823127</c:v>
                </c:pt>
                <c:pt idx="1069" formatCode="0.00">
                  <c:v>-0.29836584717516235</c:v>
                </c:pt>
                <c:pt idx="1070" formatCode="0.00">
                  <c:v>-0.25735796966650359</c:v>
                </c:pt>
                <c:pt idx="1071" formatCode="0.00">
                  <c:v>-0.20115215063718142</c:v>
                </c:pt>
                <c:pt idx="1072" formatCode="0.00">
                  <c:v>-0.1979348213199765</c:v>
                </c:pt>
                <c:pt idx="1073" formatCode="0.00">
                  <c:v>-0.20346840370961347</c:v>
                </c:pt>
                <c:pt idx="1074" formatCode="0.00">
                  <c:v>-0.21983607941177066</c:v>
                </c:pt>
                <c:pt idx="1075" formatCode="0.00">
                  <c:v>-0.24121254079215318</c:v>
                </c:pt>
                <c:pt idx="1076" formatCode="0.00">
                  <c:v>-0.26145174255376774</c:v>
                </c:pt>
                <c:pt idx="1077" formatCode="0.00">
                  <c:v>-0.29740965286752485</c:v>
                </c:pt>
                <c:pt idx="1078" formatCode="0.00">
                  <c:v>-0.3312292019828923</c:v>
                </c:pt>
                <c:pt idx="1079" formatCode="0.00">
                  <c:v>-0.36695488857869785</c:v>
                </c:pt>
                <c:pt idx="1080" formatCode="0.00">
                  <c:v>-0.41758987192261887</c:v>
                </c:pt>
                <c:pt idx="1081" formatCode="0.00">
                  <c:v>-0.46369244453517561</c:v>
                </c:pt>
                <c:pt idx="1082" formatCode="0.00">
                  <c:v>-0.47667876881259869</c:v>
                </c:pt>
                <c:pt idx="1083" formatCode="0.00">
                  <c:v>-0.48905051732516619</c:v>
                </c:pt>
                <c:pt idx="1084" formatCode="0.00">
                  <c:v>-0.53650000410527643</c:v>
                </c:pt>
                <c:pt idx="1085" formatCode="0.00">
                  <c:v>-0.59241546461446237</c:v>
                </c:pt>
                <c:pt idx="1086" formatCode="0.00">
                  <c:v>-0.65574668255124058</c:v>
                </c:pt>
                <c:pt idx="1087" formatCode="0.00">
                  <c:v>-0.71689088475646523</c:v>
                </c:pt>
                <c:pt idx="1088" formatCode="0.00">
                  <c:v>-0.7833864557038982</c:v>
                </c:pt>
                <c:pt idx="1089" formatCode="0.00">
                  <c:v>-0.82341558620962285</c:v>
                </c:pt>
                <c:pt idx="1090" formatCode="0.00">
                  <c:v>-0.84712018747019358</c:v>
                </c:pt>
                <c:pt idx="1091" formatCode="0.00">
                  <c:v>-0.86801035540062832</c:v>
                </c:pt>
                <c:pt idx="1092" formatCode="0.00">
                  <c:v>-0.87646878074308032</c:v>
                </c:pt>
                <c:pt idx="1093" formatCode="0.00">
                  <c:v>-0.90832874560544119</c:v>
                </c:pt>
                <c:pt idx="1094" formatCode="0.00">
                  <c:v>-0.95322639432146106</c:v>
                </c:pt>
                <c:pt idx="1095" formatCode="0.00">
                  <c:v>-1.0098353158254367</c:v>
                </c:pt>
                <c:pt idx="1096" formatCode="0.00">
                  <c:v>-1.0849394040967595</c:v>
                </c:pt>
                <c:pt idx="1097" formatCode="0.00">
                  <c:v>-1.1600754043577424</c:v>
                </c:pt>
                <c:pt idx="1098" formatCode="0.00">
                  <c:v>-1.2207879580341263</c:v>
                </c:pt>
                <c:pt idx="1099" formatCode="0.00">
                  <c:v>-1.2287839936655853</c:v>
                </c:pt>
                <c:pt idx="1100" formatCode="0.00">
                  <c:v>-1.2187593137410178</c:v>
                </c:pt>
                <c:pt idx="1101" formatCode="0.00">
                  <c:v>-1.2335753345752893</c:v>
                </c:pt>
                <c:pt idx="1102" formatCode="0.00">
                  <c:v>-1.2619393330618278</c:v>
                </c:pt>
                <c:pt idx="1103" formatCode="0.00">
                  <c:v>-1.292760608244484</c:v>
                </c:pt>
                <c:pt idx="1104" formatCode="0.00">
                  <c:v>-1.3014195676079356</c:v>
                </c:pt>
                <c:pt idx="1105" formatCode="0.00">
                  <c:v>-1.3226779174159062</c:v>
                </c:pt>
                <c:pt idx="1106" formatCode="0.00">
                  <c:v>-1.3485338954323871</c:v>
                </c:pt>
                <c:pt idx="1107" formatCode="0.00">
                  <c:v>-1.3605657067365153</c:v>
                </c:pt>
                <c:pt idx="1108" formatCode="0.00">
                  <c:v>-1.4001725479004088</c:v>
                </c:pt>
                <c:pt idx="1109" formatCode="0.00">
                  <c:v>-1.4558664101214283</c:v>
                </c:pt>
                <c:pt idx="1110" formatCode="0.00">
                  <c:v>-1.4875861570051927</c:v>
                </c:pt>
                <c:pt idx="1111" formatCode="0.00">
                  <c:v>-1.4700524731423676</c:v>
                </c:pt>
                <c:pt idx="1112" formatCode="0.00">
                  <c:v>-1.4350372152786959</c:v>
                </c:pt>
                <c:pt idx="1113" formatCode="0.00">
                  <c:v>-0.7355327157632422</c:v>
                </c:pt>
                <c:pt idx="1114" formatCode="0.00">
                  <c:v>-0.49063471965686062</c:v>
                </c:pt>
                <c:pt idx="1115" formatCode="0.00">
                  <c:v>-0.48712863774474802</c:v>
                </c:pt>
                <c:pt idx="1116" formatCode="0.00">
                  <c:v>-0.54265791276653852</c:v>
                </c:pt>
                <c:pt idx="1117" formatCode="0.00">
                  <c:v>-0.60743131607152789</c:v>
                </c:pt>
                <c:pt idx="1118" formatCode="0.00">
                  <c:v>-0.49512919715733744</c:v>
                </c:pt>
                <c:pt idx="1119" formatCode="0.00">
                  <c:v>-0.48489048692640296</c:v>
                </c:pt>
                <c:pt idx="1120" formatCode="0.00">
                  <c:v>-0.54588173669903051</c:v>
                </c:pt>
                <c:pt idx="1121" formatCode="0.00">
                  <c:v>-0.61176164694923618</c:v>
                </c:pt>
                <c:pt idx="1122" formatCode="0.00">
                  <c:v>-0.67575161691025132</c:v>
                </c:pt>
                <c:pt idx="1123" formatCode="0.00">
                  <c:v>-0.74006100920623108</c:v>
                </c:pt>
                <c:pt idx="1124" formatCode="0.00">
                  <c:v>-0.80954347688381723</c:v>
                </c:pt>
                <c:pt idx="1125" formatCode="0.00">
                  <c:v>-0.88267143886797372</c:v>
                </c:pt>
                <c:pt idx="1126" formatCode="0.00">
                  <c:v>-0.97337542437457203</c:v>
                </c:pt>
                <c:pt idx="1127" formatCode="0.00">
                  <c:v>-1.0588284617991888</c:v>
                </c:pt>
                <c:pt idx="1128" formatCode="0.00">
                  <c:v>-1.1176578540093143</c:v>
                </c:pt>
                <c:pt idx="1129" formatCode="0.00">
                  <c:v>-1.1019080936114933</c:v>
                </c:pt>
                <c:pt idx="1130" formatCode="0.00">
                  <c:v>-1.0178443577032577</c:v>
                </c:pt>
                <c:pt idx="1131" formatCode="0.00">
                  <c:v>-1.0093036043322179</c:v>
                </c:pt>
                <c:pt idx="1132" formatCode="0.00">
                  <c:v>-1.0458230350714131</c:v>
                </c:pt>
                <c:pt idx="1133" formatCode="0.00">
                  <c:v>-1.1047071896610803</c:v>
                </c:pt>
                <c:pt idx="1134" formatCode="0.00">
                  <c:v>-1.166566837810781</c:v>
                </c:pt>
                <c:pt idx="1135" formatCode="0.00">
                  <c:v>-1.2058062834688883</c:v>
                </c:pt>
                <c:pt idx="1136" formatCode="0.00">
                  <c:v>-1.1519643784124305</c:v>
                </c:pt>
                <c:pt idx="1137" formatCode="0.00">
                  <c:v>-1.1495735288258631</c:v>
                </c:pt>
                <c:pt idx="1138" formatCode="0.00">
                  <c:v>-1.0581726863339749</c:v>
                </c:pt>
                <c:pt idx="1139" formatCode="0.00">
                  <c:v>-0.87482093188016818</c:v>
                </c:pt>
                <c:pt idx="1140" formatCode="0.00">
                  <c:v>-0.76321305363087721</c:v>
                </c:pt>
                <c:pt idx="1141" formatCode="0.00">
                  <c:v>-0.68212669940414983</c:v>
                </c:pt>
                <c:pt idx="1142" formatCode="0.00">
                  <c:v>-0.7008945348417851</c:v>
                </c:pt>
                <c:pt idx="1143" formatCode="0.00">
                  <c:v>-0.76001532483516188</c:v>
                </c:pt>
                <c:pt idx="1144" formatCode="0.00">
                  <c:v>-0.82447990597109611</c:v>
                </c:pt>
                <c:pt idx="1145" formatCode="0.00">
                  <c:v>-0.88992707792157122</c:v>
                </c:pt>
                <c:pt idx="1146" formatCode="0.00">
                  <c:v>-0.96360651719847545</c:v>
                </c:pt>
                <c:pt idx="1147" formatCode="0.00">
                  <c:v>-1.0343979287618947</c:v>
                </c:pt>
                <c:pt idx="1148" formatCode="0.00">
                  <c:v>-1.0684351096289788</c:v>
                </c:pt>
                <c:pt idx="1149" formatCode="0.00">
                  <c:v>-1.0237534941768345</c:v>
                </c:pt>
                <c:pt idx="1150" formatCode="0.00">
                  <c:v>-0.77320707113792686</c:v>
                </c:pt>
                <c:pt idx="1151" formatCode="0.00">
                  <c:v>-0.5188368207342855</c:v>
                </c:pt>
                <c:pt idx="1152" formatCode="0.00">
                  <c:v>-0.52706790559786143</c:v>
                </c:pt>
                <c:pt idx="1153" formatCode="0.00">
                  <c:v>-0.55568443633525566</c:v>
                </c:pt>
                <c:pt idx="1154" formatCode="0.00">
                  <c:v>-0.34382641394812125</c:v>
                </c:pt>
                <c:pt idx="1155" formatCode="0.00">
                  <c:v>-0.31926655814599553</c:v>
                </c:pt>
                <c:pt idx="1156" formatCode="0.00">
                  <c:v>-0.3621436244315257</c:v>
                </c:pt>
                <c:pt idx="1157" formatCode="0.00">
                  <c:v>-0.41167402255172347</c:v>
                </c:pt>
                <c:pt idx="1158" formatCode="0.00">
                  <c:v>-0.4665201989767172</c:v>
                </c:pt>
                <c:pt idx="1159" formatCode="0.00">
                  <c:v>-0.54044486578164608</c:v>
                </c:pt>
                <c:pt idx="1160" formatCode="0.00">
                  <c:v>-0.61866980080352063</c:v>
                </c:pt>
                <c:pt idx="1161" formatCode="0.00">
                  <c:v>-0.70050109707167829</c:v>
                </c:pt>
                <c:pt idx="1162" formatCode="0.00">
                  <c:v>-0.78239650266806826</c:v>
                </c:pt>
                <c:pt idx="1163" formatCode="0.00">
                  <c:v>-0.84679493450483134</c:v>
                </c:pt>
                <c:pt idx="1164" formatCode="0.00">
                  <c:v>-0.9217555576612575</c:v>
                </c:pt>
                <c:pt idx="1165" formatCode="0.00">
                  <c:v>-1.0115431828661894</c:v>
                </c:pt>
                <c:pt idx="1166" formatCode="0.00">
                  <c:v>-1.0802955702793771</c:v>
                </c:pt>
                <c:pt idx="1167" formatCode="0.00">
                  <c:v>-1.0679775354296939</c:v>
                </c:pt>
                <c:pt idx="1168" formatCode="0.00">
                  <c:v>-1.0230901349213428</c:v>
                </c:pt>
                <c:pt idx="1169" formatCode="0.00">
                  <c:v>-1.0088212115389055</c:v>
                </c:pt>
                <c:pt idx="1170" formatCode="0.00">
                  <c:v>-0.98534018114211319</c:v>
                </c:pt>
                <c:pt idx="1171" formatCode="0.00">
                  <c:v>-0.91778397881530349</c:v>
                </c:pt>
                <c:pt idx="1172" formatCode="0.00">
                  <c:v>-0.96381184820001387</c:v>
                </c:pt>
                <c:pt idx="1173" formatCode="0.00">
                  <c:v>-0.90946223811346061</c:v>
                </c:pt>
                <c:pt idx="1174" formatCode="0.00">
                  <c:v>-0.26272526301032517</c:v>
                </c:pt>
                <c:pt idx="1175" formatCode="0.00">
                  <c:v>-0.18761875646822174</c:v>
                </c:pt>
                <c:pt idx="1176" formatCode="0.00">
                  <c:v>-0.18565144459670049</c:v>
                </c:pt>
                <c:pt idx="1177" formatCode="0.00">
                  <c:v>-0.22443809687224994</c:v>
                </c:pt>
                <c:pt idx="1178" formatCode="0.00">
                  <c:v>-0.25983933376932489</c:v>
                </c:pt>
                <c:pt idx="1179" formatCode="0.00">
                  <c:v>-0.27655783224823832</c:v>
                </c:pt>
                <c:pt idx="1180" formatCode="0.00">
                  <c:v>-0.3236365351696297</c:v>
                </c:pt>
                <c:pt idx="1181" formatCode="0.00">
                  <c:v>-0.37446849229001083</c:v>
                </c:pt>
                <c:pt idx="1182" formatCode="0.00">
                  <c:v>-0.42185292176018252</c:v>
                </c:pt>
                <c:pt idx="1183" formatCode="0.00">
                  <c:v>-0.46851711625979003</c:v>
                </c:pt>
                <c:pt idx="1184" formatCode="0.00">
                  <c:v>-0.5201933492441384</c:v>
                </c:pt>
                <c:pt idx="1185" formatCode="0.00">
                  <c:v>-0.58748950536937106</c:v>
                </c:pt>
                <c:pt idx="1186" formatCode="0.00">
                  <c:v>-0.66225072739319735</c:v>
                </c:pt>
                <c:pt idx="1187" formatCode="0.00">
                  <c:v>-0.74905381439229279</c:v>
                </c:pt>
                <c:pt idx="1188" formatCode="0.00">
                  <c:v>-0.83164281787810213</c:v>
                </c:pt>
                <c:pt idx="1189" formatCode="0.00">
                  <c:v>-0.89352975479436747</c:v>
                </c:pt>
                <c:pt idx="1190" formatCode="0.00">
                  <c:v>-0.98130342859283726</c:v>
                </c:pt>
                <c:pt idx="1191" formatCode="0.00">
                  <c:v>-1.101724910809555</c:v>
                </c:pt>
                <c:pt idx="1192" formatCode="0.00">
                  <c:v>-1.2034333841431977</c:v>
                </c:pt>
                <c:pt idx="1193" formatCode="0.00">
                  <c:v>-1.2788019097873757</c:v>
                </c:pt>
                <c:pt idx="1194" formatCode="0.00">
                  <c:v>-1.4432572145648452</c:v>
                </c:pt>
                <c:pt idx="1195" formatCode="0.00">
                  <c:v>-1.6345856504861298</c:v>
                </c:pt>
                <c:pt idx="1196" formatCode="0.00">
                  <c:v>-1.8546665417838026</c:v>
                </c:pt>
                <c:pt idx="1197" formatCode="0.00">
                  <c:v>-2.042019961906909</c:v>
                </c:pt>
                <c:pt idx="1198" formatCode="0.00">
                  <c:v>-1.6056691975059216</c:v>
                </c:pt>
                <c:pt idx="1199" formatCode="0.00">
                  <c:v>-1.445927672622046</c:v>
                </c:pt>
                <c:pt idx="1200" formatCode="0.00">
                  <c:v>-1.5028527801817249</c:v>
                </c:pt>
                <c:pt idx="1201" formatCode="0.00">
                  <c:v>-1.5953169901822455</c:v>
                </c:pt>
                <c:pt idx="1202" formatCode="0.00">
                  <c:v>-1.7141138489633547</c:v>
                </c:pt>
                <c:pt idx="1203" formatCode="0.00">
                  <c:v>-1.8236403664034522</c:v>
                </c:pt>
                <c:pt idx="1204" formatCode="0.00">
                  <c:v>-1.878912656015999</c:v>
                </c:pt>
                <c:pt idx="1205" formatCode="0.00">
                  <c:v>-1.9512223292335851</c:v>
                </c:pt>
                <c:pt idx="1206" formatCode="0.00">
                  <c:v>-2.0383954677132463</c:v>
                </c:pt>
                <c:pt idx="1207" formatCode="0.00">
                  <c:v>-2.1062786972244378</c:v>
                </c:pt>
                <c:pt idx="1208" formatCode="0.00">
                  <c:v>-2.1761737308496767</c:v>
                </c:pt>
                <c:pt idx="1209" formatCode="0.00">
                  <c:v>-2.2406749196601452</c:v>
                </c:pt>
                <c:pt idx="1210" formatCode="0.00">
                  <c:v>-2.3203769963316505</c:v>
                </c:pt>
                <c:pt idx="1211" formatCode="0.00">
                  <c:v>-2.3870481620037687</c:v>
                </c:pt>
                <c:pt idx="1212" formatCode="0.00">
                  <c:v>-2.3888667778128401</c:v>
                </c:pt>
                <c:pt idx="1213" formatCode="0.00">
                  <c:v>-2.3276790060107277</c:v>
                </c:pt>
                <c:pt idx="1214" formatCode="0.00">
                  <c:v>-2.2241930779503272</c:v>
                </c:pt>
                <c:pt idx="1215" formatCode="0.00">
                  <c:v>-2.1180003631359372</c:v>
                </c:pt>
                <c:pt idx="1216" formatCode="0.00">
                  <c:v>-2.1045779645700087</c:v>
                </c:pt>
                <c:pt idx="1217" formatCode="0.00">
                  <c:v>-2.1403557985932786</c:v>
                </c:pt>
                <c:pt idx="1218" formatCode="0.00">
                  <c:v>-2.1598711569502456</c:v>
                </c:pt>
                <c:pt idx="1219" formatCode="0.00">
                  <c:v>-2.1813676336226782</c:v>
                </c:pt>
                <c:pt idx="1220" formatCode="0.00">
                  <c:v>-2.1284638081358862</c:v>
                </c:pt>
                <c:pt idx="1221" formatCode="0.00">
                  <c:v>-2.057214219572947</c:v>
                </c:pt>
                <c:pt idx="1222" formatCode="0.00">
                  <c:v>-2.0620981177978819</c:v>
                </c:pt>
                <c:pt idx="1223" formatCode="0.00">
                  <c:v>-2.1124141173465731</c:v>
                </c:pt>
                <c:pt idx="1224" formatCode="0.00">
                  <c:v>-2.1732971680458641</c:v>
                </c:pt>
                <c:pt idx="1225" formatCode="0.00">
                  <c:v>-2.2173461960766412</c:v>
                </c:pt>
                <c:pt idx="1226" formatCode="0.00">
                  <c:v>-2.2355741260353232</c:v>
                </c:pt>
                <c:pt idx="1227" formatCode="0.00">
                  <c:v>-2.2610085204233616</c:v>
                </c:pt>
                <c:pt idx="1228" formatCode="0.00">
                  <c:v>-2.3012262235621939</c:v>
                </c:pt>
                <c:pt idx="1229" formatCode="0.00">
                  <c:v>-2.3517066425225308</c:v>
                </c:pt>
                <c:pt idx="1230" formatCode="0.00">
                  <c:v>-2.4265650583004064</c:v>
                </c:pt>
                <c:pt idx="1231" formatCode="0.00">
                  <c:v>-2.4819887624464081</c:v>
                </c:pt>
                <c:pt idx="1232" formatCode="0.00">
                  <c:v>-2.501499896323867</c:v>
                </c:pt>
                <c:pt idx="1233" formatCode="0.00">
                  <c:v>-2.5105069963324911</c:v>
                </c:pt>
                <c:pt idx="1234" formatCode="0.00">
                  <c:v>-2.5162723815001242</c:v>
                </c:pt>
                <c:pt idx="1235" formatCode="0.00">
                  <c:v>-2.5379292282010715</c:v>
                </c:pt>
                <c:pt idx="1236" formatCode="0.00">
                  <c:v>-2.5620514192555657</c:v>
                </c:pt>
                <c:pt idx="1237" formatCode="0.00">
                  <c:v>-2.5891006766893159</c:v>
                </c:pt>
                <c:pt idx="1238" formatCode="0.00">
                  <c:v>-2.6512546083234838</c:v>
                </c:pt>
                <c:pt idx="1239" formatCode="0.00">
                  <c:v>-2.7126825582265282</c:v>
                </c:pt>
                <c:pt idx="1240" formatCode="0.00">
                  <c:v>-2.7406926361591397</c:v>
                </c:pt>
                <c:pt idx="1241" formatCode="0.00">
                  <c:v>-2.7437440741805368</c:v>
                </c:pt>
                <c:pt idx="1242" formatCode="0.00">
                  <c:v>-2.691824700120963</c:v>
                </c:pt>
                <c:pt idx="1243" formatCode="0.00">
                  <c:v>-2.6098540691716017</c:v>
                </c:pt>
                <c:pt idx="1244" formatCode="0.00">
                  <c:v>-2.397900682378177</c:v>
                </c:pt>
                <c:pt idx="1245" formatCode="0.00">
                  <c:v>-2.241649581302779</c:v>
                </c:pt>
                <c:pt idx="1246" formatCode="0.00">
                  <c:v>-2.190697746169731</c:v>
                </c:pt>
                <c:pt idx="1247" formatCode="0.00">
                  <c:v>-2.1927287065376437</c:v>
                </c:pt>
                <c:pt idx="1248" formatCode="0.00">
                  <c:v>-2.2236803180292148</c:v>
                </c:pt>
                <c:pt idx="1249" formatCode="0.00">
                  <c:v>-2.2640132636651331</c:v>
                </c:pt>
                <c:pt idx="1250" formatCode="0.00">
                  <c:v>-2.2571099620185566</c:v>
                </c:pt>
                <c:pt idx="1251" formatCode="0.00">
                  <c:v>-2.1900697203039665</c:v>
                </c:pt>
                <c:pt idx="1252" formatCode="0.00">
                  <c:v>-2.1233247518337275</c:v>
                </c:pt>
                <c:pt idx="1253" formatCode="0.00">
                  <c:v>-2.0979003763461792</c:v>
                </c:pt>
                <c:pt idx="1254" formatCode="0.00">
                  <c:v>-2.1344627754911571</c:v>
                </c:pt>
                <c:pt idx="1255" formatCode="0.00">
                  <c:v>-2.1793290622697219</c:v>
                </c:pt>
                <c:pt idx="1256" formatCode="0.00">
                  <c:v>-2.206908376481524</c:v>
                </c:pt>
                <c:pt idx="1257" formatCode="0.00">
                  <c:v>-2.2625391427189929</c:v>
                </c:pt>
                <c:pt idx="1258" formatCode="0.00">
                  <c:v>-2.3375356917811949</c:v>
                </c:pt>
                <c:pt idx="1259" formatCode="0.00">
                  <c:v>-2.4255649126857897</c:v>
                </c:pt>
                <c:pt idx="1260" formatCode="0.00">
                  <c:v>-2.5112234270809717</c:v>
                </c:pt>
                <c:pt idx="1261" formatCode="0.00">
                  <c:v>-2.5951912915012838</c:v>
                </c:pt>
                <c:pt idx="1262" formatCode="0.00">
                  <c:v>-2.6793032514002686</c:v>
                </c:pt>
                <c:pt idx="1263" formatCode="0.00">
                  <c:v>-2.7605514264888518</c:v>
                </c:pt>
                <c:pt idx="1264" formatCode="0.00">
                  <c:v>-2.8444430537451022</c:v>
                </c:pt>
                <c:pt idx="1265" formatCode="0.00">
                  <c:v>-2.9044721896374579</c:v>
                </c:pt>
                <c:pt idx="1266" formatCode="0.00">
                  <c:v>-2.9490442333271032</c:v>
                </c:pt>
                <c:pt idx="1267" formatCode="0.00">
                  <c:v>-2.98150061917107</c:v>
                </c:pt>
                <c:pt idx="1268" formatCode="0.00">
                  <c:v>-2.9923460225580545</c:v>
                </c:pt>
                <c:pt idx="1269" formatCode="0.00">
                  <c:v>-2.9992343665070016</c:v>
                </c:pt>
                <c:pt idx="1270" formatCode="0.00">
                  <c:v>-2.9965286661460673</c:v>
                </c:pt>
                <c:pt idx="1271" formatCode="0.00">
                  <c:v>-2.9907016746953752</c:v>
                </c:pt>
                <c:pt idx="1272" formatCode="0.00">
                  <c:v>-2.9420593522419765</c:v>
                </c:pt>
                <c:pt idx="1273" formatCode="0.00">
                  <c:v>-2.8707323461808456</c:v>
                </c:pt>
                <c:pt idx="1274" formatCode="0.00">
                  <c:v>-2.5824468012384538</c:v>
                </c:pt>
                <c:pt idx="1275" formatCode="0.00">
                  <c:v>-2.2213165686971479</c:v>
                </c:pt>
                <c:pt idx="1276" formatCode="0.00">
                  <c:v>-1.3716815571558203</c:v>
                </c:pt>
                <c:pt idx="1277" formatCode="0.00">
                  <c:v>-1.1262992290999594</c:v>
                </c:pt>
                <c:pt idx="1278" formatCode="0.00">
                  <c:v>-1.1418456968921811</c:v>
                </c:pt>
                <c:pt idx="1279" formatCode="0.00">
                  <c:v>-1.2232175731255974</c:v>
                </c:pt>
                <c:pt idx="1280" formatCode="0.00">
                  <c:v>-1.3141373759080637</c:v>
                </c:pt>
                <c:pt idx="1281" formatCode="0.00">
                  <c:v>-1.3986842060799172</c:v>
                </c:pt>
                <c:pt idx="1282" formatCode="0.00">
                  <c:v>-1.4153525527102693</c:v>
                </c:pt>
                <c:pt idx="1283" formatCode="0.00">
                  <c:v>-1.3951969577740884</c:v>
                </c:pt>
                <c:pt idx="1284" formatCode="0.00">
                  <c:v>-1.4311529896545285</c:v>
                </c:pt>
                <c:pt idx="1285" formatCode="0.00">
                  <c:v>-1.4871557783706997</c:v>
                </c:pt>
                <c:pt idx="1286" formatCode="0.00">
                  <c:v>-1.545006563637195</c:v>
                </c:pt>
                <c:pt idx="1287" formatCode="0.00">
                  <c:v>-1.5865707209225357</c:v>
                </c:pt>
                <c:pt idx="1288" formatCode="0.00">
                  <c:v>-1.6129425772006243</c:v>
                </c:pt>
                <c:pt idx="1289" formatCode="0.00">
                  <c:v>-1.6358039851279529</c:v>
                </c:pt>
                <c:pt idx="1290" formatCode="0.00">
                  <c:v>-1.6518814426972204</c:v>
                </c:pt>
                <c:pt idx="1291" formatCode="0.00">
                  <c:v>-1.6607391235126454</c:v>
                </c:pt>
                <c:pt idx="1292" formatCode="0.00">
                  <c:v>-1.6784210109569004</c:v>
                </c:pt>
                <c:pt idx="1293" formatCode="0.00">
                  <c:v>-1.6935555885472946</c:v>
                </c:pt>
                <c:pt idx="1294" formatCode="0.00">
                  <c:v>-1.7039284168515005</c:v>
                </c:pt>
                <c:pt idx="1295" formatCode="0.00">
                  <c:v>-1.7118384914930185</c:v>
                </c:pt>
                <c:pt idx="1296" formatCode="0.00">
                  <c:v>-1.7179959683804567</c:v>
                </c:pt>
                <c:pt idx="1297" formatCode="0.00">
                  <c:v>-1.7196215091022844</c:v>
                </c:pt>
                <c:pt idx="1298" formatCode="0.00">
                  <c:v>-1.7120618485546506</c:v>
                </c:pt>
                <c:pt idx="1299" formatCode="0.00">
                  <c:v>-1.7053568829793913</c:v>
                </c:pt>
                <c:pt idx="1300" formatCode="0.00">
                  <c:v>-1.7161449502545003</c:v>
                </c:pt>
                <c:pt idx="1301" formatCode="0.00">
                  <c:v>-1.7140738857249695</c:v>
                </c:pt>
                <c:pt idx="1302" formatCode="0.00">
                  <c:v>-1.7072882978776596</c:v>
                </c:pt>
                <c:pt idx="1303" formatCode="0.00">
                  <c:v>-1.7010566710434396</c:v>
                </c:pt>
                <c:pt idx="1304" formatCode="0.00">
                  <c:v>-1.6934709644325514</c:v>
                </c:pt>
                <c:pt idx="1305" formatCode="0.00">
                  <c:v>-1.6903718871399518</c:v>
                </c:pt>
                <c:pt idx="1306" formatCode="0.00">
                  <c:v>-1.6874703122429195</c:v>
                </c:pt>
                <c:pt idx="1307" formatCode="0.00">
                  <c:v>-1.6873165562744128</c:v>
                </c:pt>
                <c:pt idx="1308" formatCode="0.00">
                  <c:v>-1.6878971149672353</c:v>
                </c:pt>
                <c:pt idx="1309" formatCode="0.00">
                  <c:v>-1.6924745780013635</c:v>
                </c:pt>
                <c:pt idx="1310" formatCode="0.00">
                  <c:v>-1.6976353062445191</c:v>
                </c:pt>
                <c:pt idx="1311" formatCode="0.00">
                  <c:v>-1.6991457828694485</c:v>
                </c:pt>
                <c:pt idx="1312" formatCode="0.00">
                  <c:v>-1.6818063677803845</c:v>
                </c:pt>
                <c:pt idx="1313" formatCode="0.00">
                  <c:v>-1.4309802501935491</c:v>
                </c:pt>
                <c:pt idx="1314" formatCode="0.00">
                  <c:v>-1.0702436359093006</c:v>
                </c:pt>
                <c:pt idx="1315" formatCode="0.00">
                  <c:v>-1.0427202023290323</c:v>
                </c:pt>
                <c:pt idx="1316" formatCode="0.00">
                  <c:v>-1.0528820338771401</c:v>
                </c:pt>
                <c:pt idx="1317" formatCode="0.00">
                  <c:v>-0.94969220635369533</c:v>
                </c:pt>
                <c:pt idx="1318" formatCode="0.00">
                  <c:v>-0.8040911766872314</c:v>
                </c:pt>
                <c:pt idx="1319" formatCode="0.00">
                  <c:v>-0.63821579077769885</c:v>
                </c:pt>
                <c:pt idx="1320" formatCode="0.00">
                  <c:v>-0.62321540210072357</c:v>
                </c:pt>
                <c:pt idx="1321" formatCode="0.00">
                  <c:v>-0.60216990969897599</c:v>
                </c:pt>
                <c:pt idx="1322" formatCode="0.00">
                  <c:v>-0.58015256173434882</c:v>
                </c:pt>
                <c:pt idx="1323" formatCode="0.00">
                  <c:v>-0.56716524863144557</c:v>
                </c:pt>
                <c:pt idx="1324" formatCode="0.00">
                  <c:v>-0.56065346617084177</c:v>
                </c:pt>
                <c:pt idx="1325" formatCode="0.00">
                  <c:v>-0.5608861390475971</c:v>
                </c:pt>
                <c:pt idx="1326" formatCode="0.00">
                  <c:v>-0.56232482963656627</c:v>
                </c:pt>
                <c:pt idx="1327" formatCode="0.00">
                  <c:v>-0.55672527895053359</c:v>
                </c:pt>
                <c:pt idx="1328" formatCode="0.00">
                  <c:v>-0.54702397152951621</c:v>
                </c:pt>
                <c:pt idx="1329" formatCode="0.00">
                  <c:v>-0.5478767209151082</c:v>
                </c:pt>
                <c:pt idx="1330" formatCode="0.00">
                  <c:v>-0.54598720388324806</c:v>
                </c:pt>
                <c:pt idx="1331" formatCode="0.00">
                  <c:v>-0.46159701140113341</c:v>
                </c:pt>
                <c:pt idx="1332" formatCode="0.00">
                  <c:v>-0.37600164171454503</c:v>
                </c:pt>
                <c:pt idx="1333" formatCode="0.00">
                  <c:v>-0.37352878099532305</c:v>
                </c:pt>
                <c:pt idx="1334" formatCode="0.00">
                  <c:v>-0.37625298847814431</c:v>
                </c:pt>
                <c:pt idx="1335" formatCode="0.00">
                  <c:v>-0.37628094263707074</c:v>
                </c:pt>
                <c:pt idx="1336" formatCode="0.00">
                  <c:v>-0.35786612800193274</c:v>
                </c:pt>
                <c:pt idx="1337" formatCode="0.00">
                  <c:v>-0.30693595875506241</c:v>
                </c:pt>
                <c:pt idx="1338" formatCode="0.00">
                  <c:v>-0.31109335564601909</c:v>
                </c:pt>
                <c:pt idx="1339" formatCode="0.00">
                  <c:v>-0.31207775519553815</c:v>
                </c:pt>
                <c:pt idx="1340" formatCode="0.00">
                  <c:v>-0.3084071411104467</c:v>
                </c:pt>
                <c:pt idx="1341" formatCode="0.00">
                  <c:v>-0.56837555416441154</c:v>
                </c:pt>
                <c:pt idx="1342" formatCode="0.00">
                  <c:v>-0.55606239304162985</c:v>
                </c:pt>
                <c:pt idx="1343" formatCode="0.00">
                  <c:v>-0.54461397579473669</c:v>
                </c:pt>
                <c:pt idx="1344" formatCode="0.00">
                  <c:v>-0.53680651492064746</c:v>
                </c:pt>
                <c:pt idx="1345" formatCode="0.00">
                  <c:v>-0.52948429944847186</c:v>
                </c:pt>
                <c:pt idx="1346" formatCode="0.00">
                  <c:v>-0.52017341598890576</c:v>
                </c:pt>
                <c:pt idx="1347" formatCode="0.00">
                  <c:v>-0.50977717451563476</c:v>
                </c:pt>
                <c:pt idx="1348" formatCode="0.00">
                  <c:v>-0.50143847490524995</c:v>
                </c:pt>
                <c:pt idx="1349" formatCode="0.00">
                  <c:v>-0.49399783173525419</c:v>
                </c:pt>
                <c:pt idx="1350" formatCode="0.00">
                  <c:v>-0.48667209709815107</c:v>
                </c:pt>
                <c:pt idx="1351" formatCode="0.00">
                  <c:v>-0.47509772578068665</c:v>
                </c:pt>
                <c:pt idx="1352" formatCode="0.00">
                  <c:v>-0.46512248712412019</c:v>
                </c:pt>
                <c:pt idx="1353" formatCode="0.00">
                  <c:v>-0.45522238262513887</c:v>
                </c:pt>
                <c:pt idx="1354" formatCode="0.00">
                  <c:v>-0.44243120887238913</c:v>
                </c:pt>
                <c:pt idx="1355" formatCode="0.00">
                  <c:v>-0.42965682632778707</c:v>
                </c:pt>
                <c:pt idx="1356" formatCode="0.00">
                  <c:v>-0.4193219988797699</c:v>
                </c:pt>
                <c:pt idx="1357" formatCode="0.00">
                  <c:v>-0.41190224082828386</c:v>
                </c:pt>
                <c:pt idx="1358" formatCode="0.00">
                  <c:v>-0.40629951407232628</c:v>
                </c:pt>
                <c:pt idx="1359" formatCode="0.00">
                  <c:v>-0.4003083419301704</c:v>
                </c:pt>
                <c:pt idx="1360" formatCode="0.00">
                  <c:v>-0.39461622063022372</c:v>
                </c:pt>
                <c:pt idx="1361" formatCode="0.00">
                  <c:v>-0.38874307965914551</c:v>
                </c:pt>
                <c:pt idx="1362" formatCode="0.00">
                  <c:v>-0.38464727922962966</c:v>
                </c:pt>
                <c:pt idx="1363" formatCode="0.00">
                  <c:v>-0.38132889127947645</c:v>
                </c:pt>
                <c:pt idx="1364" formatCode="0.00">
                  <c:v>-0.37954321106090494</c:v>
                </c:pt>
                <c:pt idx="1365" formatCode="0.00">
                  <c:v>-0.37862648184453707</c:v>
                </c:pt>
                <c:pt idx="1366" formatCode="0.00">
                  <c:v>-0.37773773086244478</c:v>
                </c:pt>
                <c:pt idx="1367" formatCode="0.00">
                  <c:v>-0.37756653279297353</c:v>
                </c:pt>
                <c:pt idx="1368" formatCode="0.00">
                  <c:v>-0.37544292326884204</c:v>
                </c:pt>
                <c:pt idx="1369" formatCode="0.00">
                  <c:v>-0.37166243643044755</c:v>
                </c:pt>
                <c:pt idx="1370" formatCode="0.00">
                  <c:v>-0.36724399593209056</c:v>
                </c:pt>
                <c:pt idx="1371" formatCode="0.00">
                  <c:v>-0.36110521620394259</c:v>
                </c:pt>
                <c:pt idx="1372" formatCode="0.00">
                  <c:v>-0.35624913152606125</c:v>
                </c:pt>
                <c:pt idx="1373" formatCode="0.00">
                  <c:v>-0.29812252871907463</c:v>
                </c:pt>
                <c:pt idx="1374" formatCode="0.00">
                  <c:v>-0.28692942205894378</c:v>
                </c:pt>
                <c:pt idx="1375" formatCode="0.00">
                  <c:v>-0.29798255149245406</c:v>
                </c:pt>
                <c:pt idx="1376" formatCode="0.00">
                  <c:v>-0.31026599474532013</c:v>
                </c:pt>
                <c:pt idx="1377" formatCode="0.00">
                  <c:v>-0.31359629963364111</c:v>
                </c:pt>
                <c:pt idx="1378" formatCode="0.00">
                  <c:v>-0.31463293897422223</c:v>
                </c:pt>
                <c:pt idx="1379" formatCode="0.00">
                  <c:v>-0.31424616532259192</c:v>
                </c:pt>
                <c:pt idx="1380" formatCode="0.00">
                  <c:v>-0.31316457628950334</c:v>
                </c:pt>
                <c:pt idx="1381" formatCode="0.00">
                  <c:v>-0.31076492033830699</c:v>
                </c:pt>
                <c:pt idx="1382" formatCode="0.00">
                  <c:v>-0.30534002596342075</c:v>
                </c:pt>
                <c:pt idx="1383" formatCode="0.00">
                  <c:v>-0.30226918530437574</c:v>
                </c:pt>
                <c:pt idx="1384" formatCode="0.00">
                  <c:v>-0.3018534770712557</c:v>
                </c:pt>
                <c:pt idx="1385" formatCode="0.00">
                  <c:v>-0.29978173213383003</c:v>
                </c:pt>
                <c:pt idx="1386" formatCode="0.00">
                  <c:v>-0.28886575737464537</c:v>
                </c:pt>
                <c:pt idx="1387" formatCode="0.00">
                  <c:v>-0.28353528666917305</c:v>
                </c:pt>
                <c:pt idx="1388" formatCode="0.00">
                  <c:v>-0.27665849170312107</c:v>
                </c:pt>
                <c:pt idx="1389" formatCode="0.00">
                  <c:v>-0.27032495685089775</c:v>
                </c:pt>
                <c:pt idx="1390" formatCode="0.00">
                  <c:v>-0.26251751898249082</c:v>
                </c:pt>
                <c:pt idx="1391" formatCode="0.00">
                  <c:v>-0.26257828869990668</c:v>
                </c:pt>
                <c:pt idx="1392" formatCode="0.00">
                  <c:v>-0.26550218723387836</c:v>
                </c:pt>
                <c:pt idx="1393" formatCode="0.00">
                  <c:v>-0.24878884443500734</c:v>
                </c:pt>
                <c:pt idx="1394" formatCode="0.00">
                  <c:v>-0.26074671452787218</c:v>
                </c:pt>
                <c:pt idx="1395" formatCode="0.00">
                  <c:v>-0.26804809309312327</c:v>
                </c:pt>
                <c:pt idx="1396" formatCode="0.00">
                  <c:v>-0.27261570826408588</c:v>
                </c:pt>
                <c:pt idx="1397" formatCode="0.00">
                  <c:v>-0.26804894365196319</c:v>
                </c:pt>
                <c:pt idx="1398" formatCode="0.00">
                  <c:v>-0.249703078182899</c:v>
                </c:pt>
                <c:pt idx="1399" formatCode="0.00">
                  <c:v>-0.24465941814389358</c:v>
                </c:pt>
                <c:pt idx="1400" formatCode="0.00">
                  <c:v>-0.23506820508044085</c:v>
                </c:pt>
                <c:pt idx="1401" formatCode="0.00">
                  <c:v>-0.24049608390299818</c:v>
                </c:pt>
                <c:pt idx="1402" formatCode="0.00">
                  <c:v>-0.24797506946142819</c:v>
                </c:pt>
                <c:pt idx="1403" formatCode="0.00">
                  <c:v>-0.2296219309339915</c:v>
                </c:pt>
                <c:pt idx="1404" formatCode="0.00">
                  <c:v>-0.23317031654079323</c:v>
                </c:pt>
                <c:pt idx="1405" formatCode="0.00">
                  <c:v>-0.23939260097005133</c:v>
                </c:pt>
                <c:pt idx="1406" formatCode="0.00">
                  <c:v>-0.2249382138705443</c:v>
                </c:pt>
                <c:pt idx="1407" formatCode="0.00">
                  <c:v>-0.2188572083358645</c:v>
                </c:pt>
                <c:pt idx="1408" formatCode="0.00">
                  <c:v>-0.22476469151579226</c:v>
                </c:pt>
                <c:pt idx="1409" formatCode="0.00">
                  <c:v>-0.21344877778158924</c:v>
                </c:pt>
                <c:pt idx="1410" formatCode="0.00">
                  <c:v>-0.22190189799090174</c:v>
                </c:pt>
                <c:pt idx="1411" formatCode="0.00">
                  <c:v>-0.23595979333966052</c:v>
                </c:pt>
                <c:pt idx="1412" formatCode="0.00">
                  <c:v>-0.24187391594774496</c:v>
                </c:pt>
                <c:pt idx="1413" formatCode="0.00">
                  <c:v>-0.24478813268206276</c:v>
                </c:pt>
                <c:pt idx="1414" formatCode="0.00">
                  <c:v>-0.24423573503047752</c:v>
                </c:pt>
                <c:pt idx="1415" formatCode="0.00">
                  <c:v>-0.22304689069093381</c:v>
                </c:pt>
                <c:pt idx="1416" formatCode="0.00">
                  <c:v>-0.21739663008267579</c:v>
                </c:pt>
                <c:pt idx="1417" formatCode="0.00">
                  <c:v>-0.21338160729163105</c:v>
                </c:pt>
                <c:pt idx="1418" formatCode="0.00">
                  <c:v>-0.2237052476078645</c:v>
                </c:pt>
                <c:pt idx="1419" formatCode="0.00">
                  <c:v>-0.23173739394913506</c:v>
                </c:pt>
                <c:pt idx="1420" formatCode="0.00">
                  <c:v>-0.2345452641090888</c:v>
                </c:pt>
                <c:pt idx="1421" formatCode="0.00">
                  <c:v>-0.21623076858726137</c:v>
                </c:pt>
                <c:pt idx="1422" formatCode="0.00">
                  <c:v>-0.20395449583165406</c:v>
                </c:pt>
                <c:pt idx="1423" formatCode="0.00">
                  <c:v>-0.19868558925905733</c:v>
                </c:pt>
                <c:pt idx="1424" formatCode="0.00">
                  <c:v>-0.20422518637671161</c:v>
                </c:pt>
                <c:pt idx="1425" formatCode="0.00">
                  <c:v>-0.21462176366111518</c:v>
                </c:pt>
                <c:pt idx="1426" formatCode="0.00">
                  <c:v>-0.22288852510476956</c:v>
                </c:pt>
                <c:pt idx="1427" formatCode="0.00">
                  <c:v>-0.21942003382952904</c:v>
                </c:pt>
                <c:pt idx="1428" formatCode="0.00">
                  <c:v>-0.20394328230995865</c:v>
                </c:pt>
                <c:pt idx="1429" formatCode="0.00">
                  <c:v>-0.19696317004416963</c:v>
                </c:pt>
                <c:pt idx="1430" formatCode="0.00">
                  <c:v>-0.19666876249211812</c:v>
                </c:pt>
                <c:pt idx="1431" formatCode="0.00">
                  <c:v>-0.20158194083049036</c:v>
                </c:pt>
                <c:pt idx="1432" formatCode="0.00">
                  <c:v>-0.21048105233045497</c:v>
                </c:pt>
                <c:pt idx="1433" formatCode="0.00">
                  <c:v>-0.20815713455416959</c:v>
                </c:pt>
                <c:pt idx="1434" formatCode="0.00">
                  <c:v>-0.21118617830169334</c:v>
                </c:pt>
                <c:pt idx="1435" formatCode="0.00">
                  <c:v>-0.2239206621019138</c:v>
                </c:pt>
                <c:pt idx="1436" formatCode="0.00">
                  <c:v>-0.23036197070469686</c:v>
                </c:pt>
                <c:pt idx="1437" formatCode="0.00">
                  <c:v>-0.23117704870954736</c:v>
                </c:pt>
                <c:pt idx="1438" formatCode="0.00">
                  <c:v>-0.24477692030363615</c:v>
                </c:pt>
                <c:pt idx="1439" formatCode="0.00">
                  <c:v>-0.26244050968487331</c:v>
                </c:pt>
                <c:pt idx="1440" formatCode="0.00">
                  <c:v>-0.27994990893592814</c:v>
                </c:pt>
                <c:pt idx="1441" formatCode="0.00">
                  <c:v>-0.28723081349293117</c:v>
                </c:pt>
                <c:pt idx="1442" formatCode="0.00">
                  <c:v>-0.29008466249293968</c:v>
                </c:pt>
                <c:pt idx="1443" formatCode="0.00">
                  <c:v>-0.29181772104529302</c:v>
                </c:pt>
                <c:pt idx="1444" formatCode="0.00">
                  <c:v>-0.28275150990851244</c:v>
                </c:pt>
                <c:pt idx="1445" formatCode="0.00">
                  <c:v>-0.2795955185097484</c:v>
                </c:pt>
                <c:pt idx="1446" formatCode="0.00">
                  <c:v>-0.29493979194453329</c:v>
                </c:pt>
                <c:pt idx="1447" formatCode="0.00">
                  <c:v>-0.31167066175099539</c:v>
                </c:pt>
                <c:pt idx="1448" formatCode="0.00">
                  <c:v>-0.32850171856544214</c:v>
                </c:pt>
                <c:pt idx="1449" formatCode="0.00">
                  <c:v>-0.35791193329259607</c:v>
                </c:pt>
                <c:pt idx="1450" formatCode="0.00">
                  <c:v>-0.39422188758241039</c:v>
                </c:pt>
                <c:pt idx="1451" formatCode="0.00">
                  <c:v>-0.42542004785621301</c:v>
                </c:pt>
                <c:pt idx="1452" formatCode="0.00">
                  <c:v>-0.45481607596363188</c:v>
                </c:pt>
                <c:pt idx="1453" formatCode="0.00">
                  <c:v>-0.48024555268166919</c:v>
                </c:pt>
                <c:pt idx="1454" formatCode="0.00">
                  <c:v>-0.50343825166355405</c:v>
                </c:pt>
                <c:pt idx="1455" formatCode="0.00">
                  <c:v>-0.5387625201052767</c:v>
                </c:pt>
                <c:pt idx="1456" formatCode="0.00">
                  <c:v>-0.58416042649226618</c:v>
                </c:pt>
                <c:pt idx="1457" formatCode="0.00">
                  <c:v>-0.61578949436260388</c:v>
                </c:pt>
                <c:pt idx="1458" formatCode="0.00">
                  <c:v>-0.62400314946444591</c:v>
                </c:pt>
                <c:pt idx="1459" formatCode="0.00">
                  <c:v>-0.47810938795708352</c:v>
                </c:pt>
                <c:pt idx="1460" formatCode="0.00">
                  <c:v>-0.22693755640445409</c:v>
                </c:pt>
                <c:pt idx="1461" formatCode="0.00">
                  <c:v>-0.19241294685402369</c:v>
                </c:pt>
                <c:pt idx="1462" formatCode="0.00">
                  <c:v>-0.21231614487751951</c:v>
                </c:pt>
                <c:pt idx="1463" formatCode="0.00">
                  <c:v>-0.22464542131236956</c:v>
                </c:pt>
                <c:pt idx="1464" formatCode="0.00">
                  <c:v>-0.22892593850735063</c:v>
                </c:pt>
                <c:pt idx="1465" formatCode="0.00">
                  <c:v>-0.22663356236180218</c:v>
                </c:pt>
                <c:pt idx="1466" formatCode="0.00">
                  <c:v>-0.20116688307063185</c:v>
                </c:pt>
                <c:pt idx="1467" formatCode="0.00">
                  <c:v>-0.18974625191472988</c:v>
                </c:pt>
                <c:pt idx="1468" formatCode="0.00">
                  <c:v>-0.20791333529067493</c:v>
                </c:pt>
                <c:pt idx="1469" formatCode="0.00">
                  <c:v>-0.22165679658553122</c:v>
                </c:pt>
                <c:pt idx="1470" formatCode="0.00">
                  <c:v>-0.21130209194040847</c:v>
                </c:pt>
                <c:pt idx="1471" formatCode="0.00">
                  <c:v>-0.20507671039723177</c:v>
                </c:pt>
                <c:pt idx="1472" formatCode="0.00">
                  <c:v>-0.20376261748654301</c:v>
                </c:pt>
                <c:pt idx="1473" formatCode="0.00">
                  <c:v>-0.18237241309341373</c:v>
                </c:pt>
                <c:pt idx="1474" formatCode="0.00">
                  <c:v>-0.17779032641105588</c:v>
                </c:pt>
                <c:pt idx="1475" formatCode="0.00">
                  <c:v>-0.16912190239773364</c:v>
                </c:pt>
                <c:pt idx="1476" formatCode="0.00">
                  <c:v>-0.1746562505873418</c:v>
                </c:pt>
                <c:pt idx="1477" formatCode="0.00">
                  <c:v>-0.1709688711974458</c:v>
                </c:pt>
                <c:pt idx="1478" formatCode="0.00">
                  <c:v>-0.18934933419406949</c:v>
                </c:pt>
                <c:pt idx="1479" formatCode="0.00">
                  <c:v>-0.21827175022362832</c:v>
                </c:pt>
                <c:pt idx="1480" formatCode="0.00">
                  <c:v>-0.22773968703788866</c:v>
                </c:pt>
                <c:pt idx="1481" formatCode="0.00">
                  <c:v>-0.23346306308229911</c:v>
                </c:pt>
                <c:pt idx="1482" formatCode="0.00">
                  <c:v>-0.15890268900041926</c:v>
                </c:pt>
                <c:pt idx="1483" formatCode="0.00">
                  <c:v>-0.15227704179774923</c:v>
                </c:pt>
                <c:pt idx="1484" formatCode="0.00">
                  <c:v>-0.17312422728812765</c:v>
                </c:pt>
                <c:pt idx="1485" formatCode="0.00">
                  <c:v>-0.20173398503248433</c:v>
                </c:pt>
                <c:pt idx="1486" formatCode="0.00">
                  <c:v>-0.22444073464169817</c:v>
                </c:pt>
                <c:pt idx="1487" formatCode="0.00">
                  <c:v>-0.24444897182368672</c:v>
                </c:pt>
                <c:pt idx="1488" formatCode="0.00">
                  <c:v>-0.2452254377713784</c:v>
                </c:pt>
                <c:pt idx="1489" formatCode="0.00">
                  <c:v>-0.2060908575781859</c:v>
                </c:pt>
                <c:pt idx="1490" formatCode="0.00">
                  <c:v>-0.18834415970991067</c:v>
                </c:pt>
                <c:pt idx="1491" formatCode="0.00">
                  <c:v>-0.18508376791197864</c:v>
                </c:pt>
                <c:pt idx="1492" formatCode="0.00">
                  <c:v>-0.21250630430620843</c:v>
                </c:pt>
                <c:pt idx="1493" formatCode="0.00">
                  <c:v>-0.23508058077313496</c:v>
                </c:pt>
                <c:pt idx="1494" formatCode="0.00">
                  <c:v>-0.25940624906226933</c:v>
                </c:pt>
                <c:pt idx="1495" formatCode="0.00">
                  <c:v>-0.28298075010573076</c:v>
                </c:pt>
                <c:pt idx="1496" formatCode="0.00">
                  <c:v>-0.2745907491793052</c:v>
                </c:pt>
                <c:pt idx="1497" formatCode="0.00">
                  <c:v>-0.23019457109625169</c:v>
                </c:pt>
                <c:pt idx="1498" formatCode="0.00">
                  <c:v>-0.20303493467829131</c:v>
                </c:pt>
                <c:pt idx="1499" formatCode="0.00">
                  <c:v>-0.21422085182267994</c:v>
                </c:pt>
                <c:pt idx="1500" formatCode="0.00">
                  <c:v>-0.23974256848293307</c:v>
                </c:pt>
                <c:pt idx="1501" formatCode="0.00">
                  <c:v>-0.26650036709093672</c:v>
                </c:pt>
                <c:pt idx="1502" formatCode="0.00">
                  <c:v>-0.29568351683632227</c:v>
                </c:pt>
                <c:pt idx="1503" formatCode="0.00">
                  <c:v>-0.32593224816365352</c:v>
                </c:pt>
                <c:pt idx="1504" formatCode="0.00">
                  <c:v>-0.35636629516195983</c:v>
                </c:pt>
                <c:pt idx="1505" formatCode="0.00">
                  <c:v>-0.38642295833112233</c:v>
                </c:pt>
                <c:pt idx="1506" formatCode="0.00">
                  <c:v>-0.42137419978674862</c:v>
                </c:pt>
                <c:pt idx="1507" formatCode="0.00">
                  <c:v>-0.46026001258078364</c:v>
                </c:pt>
                <c:pt idx="1508" formatCode="0.00">
                  <c:v>-0.49605079716882339</c:v>
                </c:pt>
                <c:pt idx="1509" formatCode="0.00">
                  <c:v>-0.54412676303901419</c:v>
                </c:pt>
                <c:pt idx="1510" formatCode="0.00">
                  <c:v>-0.56878842379160532</c:v>
                </c:pt>
                <c:pt idx="1511" formatCode="0.00">
                  <c:v>-0.5407753195702063</c:v>
                </c:pt>
                <c:pt idx="1512" formatCode="0.00">
                  <c:v>-0.50217196318244384</c:v>
                </c:pt>
                <c:pt idx="1513" formatCode="0.00">
                  <c:v>-0.48792522651203618</c:v>
                </c:pt>
                <c:pt idx="1514" formatCode="0.00">
                  <c:v>-0.46431368573649973</c:v>
                </c:pt>
                <c:pt idx="1515" formatCode="0.00">
                  <c:v>-0.47860347708116074</c:v>
                </c:pt>
                <c:pt idx="1516" formatCode="0.00">
                  <c:v>-0.50804579149952145</c:v>
                </c:pt>
                <c:pt idx="1517" formatCode="0.00">
                  <c:v>-0.53949073909004219</c:v>
                </c:pt>
                <c:pt idx="1518" formatCode="0.00">
                  <c:v>-0.57928252224901045</c:v>
                </c:pt>
                <c:pt idx="1519" formatCode="0.00">
                  <c:v>-0.62147627579559828</c:v>
                </c:pt>
                <c:pt idx="1520" formatCode="0.00">
                  <c:v>-0.66192252161253917</c:v>
                </c:pt>
                <c:pt idx="1521" formatCode="0.00">
                  <c:v>-0.71176511773729179</c:v>
                </c:pt>
                <c:pt idx="1522" formatCode="0.00">
                  <c:v>-0.76824154319618621</c:v>
                </c:pt>
                <c:pt idx="1523" formatCode="0.00">
                  <c:v>-0.8166619389465104</c:v>
                </c:pt>
                <c:pt idx="1524" formatCode="0.00">
                  <c:v>-0.86903051941057918</c:v>
                </c:pt>
                <c:pt idx="1525" formatCode="0.00">
                  <c:v>-0.93080514146711935</c:v>
                </c:pt>
                <c:pt idx="1526" formatCode="0.00">
                  <c:v>-1.0032945745400346</c:v>
                </c:pt>
                <c:pt idx="1527" formatCode="0.00">
                  <c:v>-1.0792131272699301</c:v>
                </c:pt>
                <c:pt idx="1528" formatCode="0.00">
                  <c:v>-1.152569039832698</c:v>
                </c:pt>
                <c:pt idx="1529" formatCode="0.00">
                  <c:v>-1.2200280487507726</c:v>
                </c:pt>
                <c:pt idx="1530" formatCode="0.00">
                  <c:v>-1.2939551530910163</c:v>
                </c:pt>
                <c:pt idx="1531" formatCode="0.00">
                  <c:v>-1.3523840463339381</c:v>
                </c:pt>
                <c:pt idx="1532" formatCode="0.00">
                  <c:v>-1.3971543497453855</c:v>
                </c:pt>
                <c:pt idx="1533" formatCode="0.00">
                  <c:v>-1.4449371610701989</c:v>
                </c:pt>
                <c:pt idx="1534" formatCode="0.00">
                  <c:v>-1.483410860780136</c:v>
                </c:pt>
                <c:pt idx="1535" formatCode="0.00">
                  <c:v>-1.4901686701316665</c:v>
                </c:pt>
                <c:pt idx="1536" formatCode="0.00">
                  <c:v>-1.5217095040856425</c:v>
                </c:pt>
                <c:pt idx="1537" formatCode="0.00">
                  <c:v>-1.5755908923687623</c:v>
                </c:pt>
                <c:pt idx="1538" formatCode="0.00">
                  <c:v>-1.6412838518453428</c:v>
                </c:pt>
                <c:pt idx="1539" formatCode="0.00">
                  <c:v>-1.7196782501530055</c:v>
                </c:pt>
                <c:pt idx="1540" formatCode="0.00">
                  <c:v>-1.797493959699848</c:v>
                </c:pt>
                <c:pt idx="1541" formatCode="0.00">
                  <c:v>-1.8699810380820183</c:v>
                </c:pt>
                <c:pt idx="1542" formatCode="0.00">
                  <c:v>-1.8436113474367775</c:v>
                </c:pt>
                <c:pt idx="1543" formatCode="0.00">
                  <c:v>-1.79322692103841</c:v>
                </c:pt>
                <c:pt idx="1544" formatCode="0.00">
                  <c:v>-1.791290066191185</c:v>
                </c:pt>
                <c:pt idx="1545" formatCode="0.00">
                  <c:v>-1.781373938126934</c:v>
                </c:pt>
                <c:pt idx="1546" formatCode="0.00">
                  <c:v>-1.7868168414509036</c:v>
                </c:pt>
                <c:pt idx="1547" formatCode="0.00">
                  <c:v>-1.8152524520727185</c:v>
                </c:pt>
                <c:pt idx="1548" formatCode="0.00">
                  <c:v>-1.8371143662364335</c:v>
                </c:pt>
                <c:pt idx="1549" formatCode="0.00">
                  <c:v>-1.8506343286659765</c:v>
                </c:pt>
                <c:pt idx="1550" formatCode="0.00">
                  <c:v>-1.8800108303950684</c:v>
                </c:pt>
                <c:pt idx="1551" formatCode="0.00">
                  <c:v>-1.8941604768081954</c:v>
                </c:pt>
                <c:pt idx="1552" formatCode="0.00">
                  <c:v>-1.8912627969222788</c:v>
                </c:pt>
                <c:pt idx="1553" formatCode="0.00">
                  <c:v>-1.8930070205942968</c:v>
                </c:pt>
                <c:pt idx="1554" formatCode="0.00">
                  <c:v>-1.9209986140753399</c:v>
                </c:pt>
                <c:pt idx="1555" formatCode="0.00">
                  <c:v>-1.9473167233597564</c:v>
                </c:pt>
                <c:pt idx="1556" formatCode="0.00">
                  <c:v>-1.9707956199100978</c:v>
                </c:pt>
                <c:pt idx="1557" formatCode="0.00">
                  <c:v>-2.0039524218009581</c:v>
                </c:pt>
                <c:pt idx="1558" formatCode="0.00">
                  <c:v>-2.0305815472837643</c:v>
                </c:pt>
                <c:pt idx="1559" formatCode="0.00">
                  <c:v>-2.0445938806427324</c:v>
                </c:pt>
                <c:pt idx="1560" formatCode="0.00">
                  <c:v>-2.0576175212026615</c:v>
                </c:pt>
                <c:pt idx="1561" formatCode="0.00">
                  <c:v>-2.0748386506461465</c:v>
                </c:pt>
                <c:pt idx="1562" formatCode="0.00">
                  <c:v>-2.06315232445928</c:v>
                </c:pt>
                <c:pt idx="1563" formatCode="0.00">
                  <c:v>-2.0567311870318656</c:v>
                </c:pt>
                <c:pt idx="1564" formatCode="0.00">
                  <c:v>-2.0826960266299954</c:v>
                </c:pt>
                <c:pt idx="1565" formatCode="0.00">
                  <c:v>-1.9685842154248727</c:v>
                </c:pt>
                <c:pt idx="1566" formatCode="0.00">
                  <c:v>-1.8884379859944411</c:v>
                </c:pt>
                <c:pt idx="1567" formatCode="0.00">
                  <c:v>-1.9020364450894309</c:v>
                </c:pt>
                <c:pt idx="1568" formatCode="0.00">
                  <c:v>-1.9111570960064415</c:v>
                </c:pt>
                <c:pt idx="1569" formatCode="0.00">
                  <c:v>-1.9217436794549505</c:v>
                </c:pt>
                <c:pt idx="1570" formatCode="0.00">
                  <c:v>-1.9415473620621735</c:v>
                </c:pt>
                <c:pt idx="1571" formatCode="0.00">
                  <c:v>-1.9612778643256341</c:v>
                </c:pt>
                <c:pt idx="1572" formatCode="0.00">
                  <c:v>-1.9308829446467879</c:v>
                </c:pt>
                <c:pt idx="1573" formatCode="0.00">
                  <c:v>-1.856914261792777</c:v>
                </c:pt>
                <c:pt idx="1574" formatCode="0.00">
                  <c:v>-1.8299984766387201</c:v>
                </c:pt>
                <c:pt idx="1575" formatCode="0.00">
                  <c:v>-1.8152886770885339</c:v>
                </c:pt>
                <c:pt idx="1576" formatCode="0.00">
                  <c:v>-1.8214630355568067</c:v>
                </c:pt>
                <c:pt idx="1577" formatCode="0.00">
                  <c:v>-1.8409117282220884</c:v>
                </c:pt>
                <c:pt idx="1578" formatCode="0.00">
                  <c:v>-1.7802208204829264</c:v>
                </c:pt>
                <c:pt idx="1579" formatCode="0.00">
                  <c:v>-1.698897246806828</c:v>
                </c:pt>
                <c:pt idx="1580" formatCode="0.00">
                  <c:v>-1.7326747490757008</c:v>
                </c:pt>
                <c:pt idx="1581" formatCode="0.00">
                  <c:v>-1.7634259864069177</c:v>
                </c:pt>
                <c:pt idx="1582" formatCode="0.00">
                  <c:v>-1.7887396367298356</c:v>
                </c:pt>
                <c:pt idx="1583" formatCode="0.00">
                  <c:v>-1.8067803065523651</c:v>
                </c:pt>
                <c:pt idx="1584" formatCode="0.00">
                  <c:v>-1.8391562890194617</c:v>
                </c:pt>
                <c:pt idx="1585" formatCode="0.00">
                  <c:v>-1.8167271489141983</c:v>
                </c:pt>
                <c:pt idx="1586" formatCode="0.00">
                  <c:v>-1.6471479537441251</c:v>
                </c:pt>
                <c:pt idx="1587" formatCode="0.00">
                  <c:v>-1.568688444187504</c:v>
                </c:pt>
                <c:pt idx="1588" formatCode="0.00">
                  <c:v>-1.5512689912193593</c:v>
                </c:pt>
                <c:pt idx="1589" formatCode="0.00">
                  <c:v>-1.5571823295449392</c:v>
                </c:pt>
                <c:pt idx="1590" formatCode="0.00">
                  <c:v>-1.5659279540621591</c:v>
                </c:pt>
                <c:pt idx="1591" formatCode="0.00">
                  <c:v>-1.3684123502274463</c:v>
                </c:pt>
                <c:pt idx="1592" formatCode="0.00">
                  <c:v>-1.0149573868101904</c:v>
                </c:pt>
                <c:pt idx="1593" formatCode="0.00">
                  <c:v>-0.90413689588881074</c:v>
                </c:pt>
                <c:pt idx="1594" formatCode="0.00">
                  <c:v>-0.89769578856870591</c:v>
                </c:pt>
                <c:pt idx="1595" formatCode="0.00">
                  <c:v>-0.93101917177697746</c:v>
                </c:pt>
                <c:pt idx="1596" formatCode="0.00">
                  <c:v>-0.96930097256345238</c:v>
                </c:pt>
                <c:pt idx="1597" formatCode="0.00">
                  <c:v>-0.99893608201411355</c:v>
                </c:pt>
                <c:pt idx="1598" formatCode="0.00">
                  <c:v>-1.0360877561839585</c:v>
                </c:pt>
                <c:pt idx="1599" formatCode="0.00">
                  <c:v>-1.0760193987290887</c:v>
                </c:pt>
                <c:pt idx="1600" formatCode="0.00">
                  <c:v>-1.100757294406109</c:v>
                </c:pt>
                <c:pt idx="1601" formatCode="0.00">
                  <c:v>-1.1169449114603778</c:v>
                </c:pt>
                <c:pt idx="1602" formatCode="0.00">
                  <c:v>-1.1313680599051861</c:v>
                </c:pt>
                <c:pt idx="1603" formatCode="0.00">
                  <c:v>-1.1430214827471501</c:v>
                </c:pt>
                <c:pt idx="1604" formatCode="0.00">
                  <c:v>-1.1612406821233199</c:v>
                </c:pt>
                <c:pt idx="1605" formatCode="0.00">
                  <c:v>-1.1995793064624272</c:v>
                </c:pt>
                <c:pt idx="1606" formatCode="0.00">
                  <c:v>-1.2381876238542133</c:v>
                </c:pt>
                <c:pt idx="1607" formatCode="0.00">
                  <c:v>-1.2641920499634201</c:v>
                </c:pt>
                <c:pt idx="1608" formatCode="0.00">
                  <c:v>-1.2943676586629529</c:v>
                </c:pt>
                <c:pt idx="1609" formatCode="0.00">
                  <c:v>-1.3039510940177776</c:v>
                </c:pt>
                <c:pt idx="1610" formatCode="0.00">
                  <c:v>-1.3131281552748115</c:v>
                </c:pt>
                <c:pt idx="1611" formatCode="0.00">
                  <c:v>-1.3185725228331253</c:v>
                </c:pt>
                <c:pt idx="1612" formatCode="0.00">
                  <c:v>-1.3316805771323346</c:v>
                </c:pt>
                <c:pt idx="1613" formatCode="0.00">
                  <c:v>-1.356238702022132</c:v>
                </c:pt>
                <c:pt idx="1614" formatCode="0.00">
                  <c:v>-1.3852160543130669</c:v>
                </c:pt>
                <c:pt idx="1615" formatCode="0.00">
                  <c:v>-1.4057098039539708</c:v>
                </c:pt>
                <c:pt idx="1616" formatCode="0.00">
                  <c:v>-1.3649114509073303</c:v>
                </c:pt>
                <c:pt idx="1617" formatCode="0.00">
                  <c:v>-1.3883919737337334</c:v>
                </c:pt>
                <c:pt idx="1618" formatCode="0.00">
                  <c:v>-1.2633264387646952</c:v>
                </c:pt>
                <c:pt idx="1619" formatCode="0.00">
                  <c:v>-1.027177273608193</c:v>
                </c:pt>
                <c:pt idx="1620" formatCode="0.00">
                  <c:v>-0.99001794396306708</c:v>
                </c:pt>
                <c:pt idx="1621" formatCode="0.00">
                  <c:v>-0.97846350766052081</c:v>
                </c:pt>
                <c:pt idx="1622" formatCode="0.00">
                  <c:v>-0.89018819115759551</c:v>
                </c:pt>
                <c:pt idx="1623" formatCode="0.00">
                  <c:v>-0.66447238561834987</c:v>
                </c:pt>
                <c:pt idx="1624" formatCode="0.00">
                  <c:v>-0.64706093837868695</c:v>
                </c:pt>
                <c:pt idx="1625" formatCode="0.00">
                  <c:v>-0.67524767639338912</c:v>
                </c:pt>
                <c:pt idx="1626" formatCode="0.00">
                  <c:v>-0.74054833585321655</c:v>
                </c:pt>
                <c:pt idx="1627" formatCode="0.00">
                  <c:v>-0.79164898310288712</c:v>
                </c:pt>
                <c:pt idx="1628" formatCode="0.00">
                  <c:v>-0.82931930663874442</c:v>
                </c:pt>
                <c:pt idx="1629" formatCode="0.00">
                  <c:v>-0.86318848797451841</c:v>
                </c:pt>
                <c:pt idx="1630" formatCode="0.00">
                  <c:v>-0.87691816024226421</c:v>
                </c:pt>
                <c:pt idx="1631" formatCode="0.00">
                  <c:v>-0.9044685665780331</c:v>
                </c:pt>
                <c:pt idx="1632" formatCode="0.00">
                  <c:v>-0.92833878659571056</c:v>
                </c:pt>
                <c:pt idx="1633" formatCode="0.00">
                  <c:v>-0.950896899752532</c:v>
                </c:pt>
                <c:pt idx="1634" formatCode="0.00">
                  <c:v>-0.98307510062964776</c:v>
                </c:pt>
                <c:pt idx="1635" formatCode="0.00">
                  <c:v>-1.0184242562048629</c:v>
                </c:pt>
                <c:pt idx="1636" formatCode="0.00">
                  <c:v>-1.0516025216703824</c:v>
                </c:pt>
                <c:pt idx="1637" formatCode="0.00">
                  <c:v>-1.0970780526213653</c:v>
                </c:pt>
                <c:pt idx="1638" formatCode="0.00">
                  <c:v>-1.1439435480709761</c:v>
                </c:pt>
                <c:pt idx="1639" formatCode="0.00">
                  <c:v>-1.1844625330026906</c:v>
                </c:pt>
                <c:pt idx="1640" formatCode="0.00">
                  <c:v>-1.2270399700600541</c:v>
                </c:pt>
                <c:pt idx="1641" formatCode="0.00">
                  <c:v>-1.2597859707367487</c:v>
                </c:pt>
                <c:pt idx="1642" formatCode="0.00">
                  <c:v>-1.2694978659349268</c:v>
                </c:pt>
                <c:pt idx="1643" formatCode="0.00">
                  <c:v>-1.2796908954026955</c:v>
                </c:pt>
                <c:pt idx="1644" formatCode="0.00">
                  <c:v>-1.2835170365356565</c:v>
                </c:pt>
                <c:pt idx="1645" formatCode="0.00">
                  <c:v>-1.2890978840376721</c:v>
                </c:pt>
                <c:pt idx="1646" formatCode="0.00">
                  <c:v>-1.2989969566109514</c:v>
                </c:pt>
                <c:pt idx="1647" formatCode="0.00">
                  <c:v>-1.2995196325046485</c:v>
                </c:pt>
                <c:pt idx="1648" formatCode="0.00">
                  <c:v>-1.3009115579204367</c:v>
                </c:pt>
                <c:pt idx="1649" formatCode="0.00">
                  <c:v>-1.2481501284199545</c:v>
                </c:pt>
                <c:pt idx="1650" formatCode="0.00">
                  <c:v>-1.2065779892264366</c:v>
                </c:pt>
                <c:pt idx="1651" formatCode="0.00">
                  <c:v>-1.2109397879970933</c:v>
                </c:pt>
                <c:pt idx="1652" formatCode="0.00">
                  <c:v>-1.2014057252920489</c:v>
                </c:pt>
                <c:pt idx="1653" formatCode="0.00">
                  <c:v>-1.1942253901362654</c:v>
                </c:pt>
                <c:pt idx="1654" formatCode="0.00">
                  <c:v>-1.1561369054119361</c:v>
                </c:pt>
                <c:pt idx="1655" formatCode="0.00">
                  <c:v>-0.99376533649958976</c:v>
                </c:pt>
                <c:pt idx="1656" formatCode="0.00">
                  <c:v>-0.84604341719142595</c:v>
                </c:pt>
                <c:pt idx="1657" formatCode="0.00">
                  <c:v>-0.67286526205093022</c:v>
                </c:pt>
                <c:pt idx="1658" formatCode="0.00">
                  <c:v>-0.57315426264739799</c:v>
                </c:pt>
                <c:pt idx="1659" formatCode="0.00">
                  <c:v>-0.59283791992662194</c:v>
                </c:pt>
                <c:pt idx="1660" formatCode="0.00">
                  <c:v>-0.61251312851453088</c:v>
                </c:pt>
                <c:pt idx="1661" formatCode="0.00">
                  <c:v>-0.6329317979823198</c:v>
                </c:pt>
                <c:pt idx="1662" formatCode="0.00">
                  <c:v>-0.65971156957042121</c:v>
                </c:pt>
                <c:pt idx="1663" formatCode="0.00">
                  <c:v>-0.67419386447896079</c:v>
                </c:pt>
                <c:pt idx="1664" formatCode="0.00">
                  <c:v>-0.69658539154629129</c:v>
                </c:pt>
                <c:pt idx="1665" formatCode="0.00">
                  <c:v>-0.70514376221878861</c:v>
                </c:pt>
                <c:pt idx="1666" formatCode="0.00">
                  <c:v>-0.69951900567554515</c:v>
                </c:pt>
                <c:pt idx="1667" formatCode="0.00">
                  <c:v>-0.70449222709181836</c:v>
                </c:pt>
                <c:pt idx="1668" formatCode="0.00">
                  <c:v>-0.71280854813130767</c:v>
                </c:pt>
                <c:pt idx="1669" formatCode="0.00">
                  <c:v>-0.72069494410390444</c:v>
                </c:pt>
                <c:pt idx="1670" formatCode="0.00">
                  <c:v>-0.7272366348021676</c:v>
                </c:pt>
                <c:pt idx="1671" formatCode="0.00">
                  <c:v>-0.72852142975620149</c:v>
                </c:pt>
                <c:pt idx="1672" formatCode="0.00">
                  <c:v>-0.72896904178451838</c:v>
                </c:pt>
                <c:pt idx="1673" formatCode="0.00">
                  <c:v>-0.71644091640644436</c:v>
                </c:pt>
                <c:pt idx="1674" formatCode="0.00">
                  <c:v>-0.66600781792564612</c:v>
                </c:pt>
                <c:pt idx="1675" formatCode="0.00">
                  <c:v>-0.6708856310061897</c:v>
                </c:pt>
                <c:pt idx="1676" formatCode="0.00">
                  <c:v>-0.68170234728021062</c:v>
                </c:pt>
                <c:pt idx="1677" formatCode="0.00">
                  <c:v>-0.69034430146689918</c:v>
                </c:pt>
                <c:pt idx="1678" formatCode="0.00">
                  <c:v>-0.69668756079275529</c:v>
                </c:pt>
                <c:pt idx="1679" formatCode="0.00">
                  <c:v>-0.70386831658154592</c:v>
                </c:pt>
                <c:pt idx="1680" formatCode="0.00">
                  <c:v>-0.71384094578718948</c:v>
                </c:pt>
                <c:pt idx="1681" formatCode="0.00">
                  <c:v>-0.73000665150532784</c:v>
                </c:pt>
                <c:pt idx="1682" formatCode="0.00">
                  <c:v>-0.73075673475634151</c:v>
                </c:pt>
                <c:pt idx="1683" formatCode="0.00">
                  <c:v>-0.69132403215267757</c:v>
                </c:pt>
                <c:pt idx="1684" formatCode="0.00">
                  <c:v>-0.66338462842288703</c:v>
                </c:pt>
                <c:pt idx="1685" formatCode="0.00">
                  <c:v>-0.66107550896483358</c:v>
                </c:pt>
                <c:pt idx="1686" formatCode="0.00">
                  <c:v>-0.68524988089598748</c:v>
                </c:pt>
                <c:pt idx="1687" formatCode="0.00">
                  <c:v>-0.69154464090435896</c:v>
                </c:pt>
                <c:pt idx="1688" formatCode="0.00">
                  <c:v>-0.68582071394622346</c:v>
                </c:pt>
                <c:pt idx="1689" formatCode="0.00">
                  <c:v>-0.66965047760021879</c:v>
                </c:pt>
                <c:pt idx="1690" formatCode="0.00">
                  <c:v>-0.59689500548632723</c:v>
                </c:pt>
                <c:pt idx="1691" formatCode="0.00">
                  <c:v>-0.52274339374191603</c:v>
                </c:pt>
                <c:pt idx="1692" formatCode="0.00">
                  <c:v>-0.51641058333123591</c:v>
                </c:pt>
                <c:pt idx="1693" formatCode="0.00">
                  <c:v>-0.51895289672828826</c:v>
                </c:pt>
                <c:pt idx="1694" formatCode="0.00">
                  <c:v>-0.52508319084610289</c:v>
                </c:pt>
                <c:pt idx="1695" formatCode="0.00">
                  <c:v>-0.51203424164778077</c:v>
                </c:pt>
                <c:pt idx="1696" formatCode="0.00">
                  <c:v>-0.39879279387991695</c:v>
                </c:pt>
                <c:pt idx="1697" formatCode="0.00">
                  <c:v>-0.39114211833423473</c:v>
                </c:pt>
                <c:pt idx="1698" formatCode="0.00">
                  <c:v>-0.34274631775479875</c:v>
                </c:pt>
                <c:pt idx="1699" formatCode="0.00">
                  <c:v>-0.35715472607575116</c:v>
                </c:pt>
                <c:pt idx="1700" formatCode="0.00">
                  <c:v>-0.34953146601509377</c:v>
                </c:pt>
                <c:pt idx="1701" formatCode="0.00">
                  <c:v>-0.35109980970638588</c:v>
                </c:pt>
                <c:pt idx="1702" formatCode="0.00">
                  <c:v>-0.35165625322412303</c:v>
                </c:pt>
                <c:pt idx="1703" formatCode="0.00">
                  <c:v>-0.35039406863257044</c:v>
                </c:pt>
                <c:pt idx="1704" formatCode="0.00">
                  <c:v>-0.34978432188701303</c:v>
                </c:pt>
                <c:pt idx="1705" formatCode="0.00">
                  <c:v>-0.34745259119188387</c:v>
                </c:pt>
                <c:pt idx="1706" formatCode="0.00">
                  <c:v>-0.34397548182153731</c:v>
                </c:pt>
                <c:pt idx="1707" formatCode="0.00">
                  <c:v>-0.34024284905993735</c:v>
                </c:pt>
                <c:pt idx="1708" formatCode="0.00">
                  <c:v>-0.33779757690365447</c:v>
                </c:pt>
                <c:pt idx="1709" formatCode="0.00">
                  <c:v>-0.33425003004646237</c:v>
                </c:pt>
                <c:pt idx="1710" formatCode="0.00">
                  <c:v>-0.32914196990033667</c:v>
                </c:pt>
                <c:pt idx="1711" formatCode="0.00">
                  <c:v>-0.32667508940032081</c:v>
                </c:pt>
                <c:pt idx="1712" formatCode="0.00">
                  <c:v>-0.32507247680193924</c:v>
                </c:pt>
                <c:pt idx="1713" formatCode="0.00">
                  <c:v>-0.32378611234478694</c:v>
                </c:pt>
                <c:pt idx="1714" formatCode="0.00">
                  <c:v>-0.32185330126793249</c:v>
                </c:pt>
                <c:pt idx="1715" formatCode="0.00">
                  <c:v>-0.32251543234582192</c:v>
                </c:pt>
                <c:pt idx="1716" formatCode="0.00">
                  <c:v>-0.31285427466898924</c:v>
                </c:pt>
                <c:pt idx="1717" formatCode="0.00">
                  <c:v>-0.30961989304878207</c:v>
                </c:pt>
                <c:pt idx="1718" formatCode="0.00">
                  <c:v>-0.31118068799877363</c:v>
                </c:pt>
                <c:pt idx="1719" formatCode="0.00">
                  <c:v>-0.31144688837813383</c:v>
                </c:pt>
                <c:pt idx="1720" formatCode="0.00">
                  <c:v>-0.31441988840969182</c:v>
                </c:pt>
                <c:pt idx="1721" formatCode="0.00">
                  <c:v>-0.30835926305047434</c:v>
                </c:pt>
                <c:pt idx="1722" formatCode="0.00">
                  <c:v>-0.29250283900400509</c:v>
                </c:pt>
                <c:pt idx="1723" formatCode="0.00">
                  <c:v>-0.29323915658765282</c:v>
                </c:pt>
                <c:pt idx="1724" formatCode="0.00">
                  <c:v>-0.29583767419650636</c:v>
                </c:pt>
                <c:pt idx="1725" formatCode="0.00">
                  <c:v>-0.29754071557723699</c:v>
                </c:pt>
                <c:pt idx="1726" formatCode="0.00">
                  <c:v>-0.30099310101344923</c:v>
                </c:pt>
                <c:pt idx="1727" formatCode="0.00">
                  <c:v>-0.30714723816450751</c:v>
                </c:pt>
                <c:pt idx="1728" formatCode="0.00">
                  <c:v>-0.31275999815094874</c:v>
                </c:pt>
                <c:pt idx="1729" formatCode="0.00">
                  <c:v>-0.31666069032232913</c:v>
                </c:pt>
                <c:pt idx="1730" formatCode="0.00">
                  <c:v>-0.32195117562670628</c:v>
                </c:pt>
                <c:pt idx="1731" formatCode="0.00">
                  <c:v>-0.32672924760841704</c:v>
                </c:pt>
                <c:pt idx="1732" formatCode="0.00">
                  <c:v>-0.32998996912872602</c:v>
                </c:pt>
                <c:pt idx="1733" formatCode="0.00">
                  <c:v>-0.32938514071115027</c:v>
                </c:pt>
                <c:pt idx="1734" formatCode="0.00">
                  <c:v>-0.32817489580468845</c:v>
                </c:pt>
                <c:pt idx="1735" formatCode="0.00">
                  <c:v>-0.32795155698059736</c:v>
                </c:pt>
                <c:pt idx="1736" formatCode="0.00">
                  <c:v>-0.30788864537643901</c:v>
                </c:pt>
                <c:pt idx="1737" formatCode="0.00">
                  <c:v>-0.24512118757673301</c:v>
                </c:pt>
                <c:pt idx="1738" formatCode="0.00">
                  <c:v>-0.21859609656975967</c:v>
                </c:pt>
                <c:pt idx="1739" formatCode="0.00">
                  <c:v>-0.21670728321730309</c:v>
                </c:pt>
                <c:pt idx="1740" formatCode="0.00">
                  <c:v>-0.22032104349957732</c:v>
                </c:pt>
                <c:pt idx="1741" formatCode="0.00">
                  <c:v>-0.24063368367585716</c:v>
                </c:pt>
                <c:pt idx="1742" formatCode="0.00">
                  <c:v>-0.25296665697337312</c:v>
                </c:pt>
                <c:pt idx="1743" formatCode="0.00">
                  <c:v>-0.25949354612511094</c:v>
                </c:pt>
                <c:pt idx="1744" formatCode="0.00">
                  <c:v>-0.26086334575510772</c:v>
                </c:pt>
                <c:pt idx="1745" formatCode="0.00">
                  <c:v>-0.26314674162534341</c:v>
                </c:pt>
                <c:pt idx="1746" formatCode="0.00">
                  <c:v>-0.24460766903021469</c:v>
                </c:pt>
                <c:pt idx="1747" formatCode="0.00">
                  <c:v>-0.2327720514660612</c:v>
                </c:pt>
                <c:pt idx="1748" formatCode="0.00">
                  <c:v>-0.24185291323003905</c:v>
                </c:pt>
                <c:pt idx="1749" formatCode="0.00">
                  <c:v>-0.24907051121862808</c:v>
                </c:pt>
                <c:pt idx="1750" formatCode="0.00">
                  <c:v>-0.25384006739529086</c:v>
                </c:pt>
                <c:pt idx="1751" formatCode="0.00">
                  <c:v>-0.25179638593595211</c:v>
                </c:pt>
                <c:pt idx="1752" formatCode="0.00">
                  <c:v>-0.23869982376282345</c:v>
                </c:pt>
                <c:pt idx="1753" formatCode="0.00">
                  <c:v>-0.21215261792355261</c:v>
                </c:pt>
                <c:pt idx="1754" formatCode="0.00">
                  <c:v>-0.20974062783262165</c:v>
                </c:pt>
                <c:pt idx="1755" formatCode="0.00">
                  <c:v>-0.22620855183275934</c:v>
                </c:pt>
                <c:pt idx="1756" formatCode="0.00">
                  <c:v>-0.23350948202690736</c:v>
                </c:pt>
                <c:pt idx="1757" formatCode="0.00">
                  <c:v>-0.23791699114912759</c:v>
                </c:pt>
                <c:pt idx="1758" formatCode="0.00">
                  <c:v>-0.24067057210032619</c:v>
                </c:pt>
                <c:pt idx="1759" formatCode="0.00">
                  <c:v>-0.21988732721125251</c:v>
                </c:pt>
                <c:pt idx="1760" formatCode="0.00">
                  <c:v>-0.20439197516743224</c:v>
                </c:pt>
                <c:pt idx="1761" formatCode="0.00">
                  <c:v>-0.21069821956781129</c:v>
                </c:pt>
                <c:pt idx="1762" formatCode="0.00">
                  <c:v>-0.20740756716865508</c:v>
                </c:pt>
                <c:pt idx="1763" formatCode="0.00">
                  <c:v>-0.22487255539959219</c:v>
                </c:pt>
                <c:pt idx="1764" formatCode="0.00">
                  <c:v>-0.23693059604747763</c:v>
                </c:pt>
                <c:pt idx="1765" formatCode="0.00">
                  <c:v>-0.24325491184716835</c:v>
                </c:pt>
                <c:pt idx="1766" formatCode="0.00">
                  <c:v>-0.24495030830627154</c:v>
                </c:pt>
                <c:pt idx="1767" formatCode="0.00">
                  <c:v>-0.21385239577057555</c:v>
                </c:pt>
                <c:pt idx="1768" formatCode="0.00">
                  <c:v>-0.19377183354359723</c:v>
                </c:pt>
                <c:pt idx="1769" formatCode="0.00">
                  <c:v>-0.21073702225058191</c:v>
                </c:pt>
                <c:pt idx="1770" formatCode="0.00">
                  <c:v>-0.22185991780579095</c:v>
                </c:pt>
                <c:pt idx="1771" formatCode="0.00">
                  <c:v>-0.22678903956398694</c:v>
                </c:pt>
                <c:pt idx="1772" formatCode="0.00">
                  <c:v>-0.22930225823532752</c:v>
                </c:pt>
                <c:pt idx="1773" formatCode="0.00">
                  <c:v>-0.22842834352789235</c:v>
                </c:pt>
                <c:pt idx="1774" formatCode="0.00">
                  <c:v>-0.22994958423111433</c:v>
                </c:pt>
                <c:pt idx="1775" formatCode="0.00">
                  <c:v>-0.22026671176709398</c:v>
                </c:pt>
                <c:pt idx="1776" formatCode="0.00">
                  <c:v>-0.18001004596784145</c:v>
                </c:pt>
                <c:pt idx="1777" formatCode="0.00">
                  <c:v>-0.19539238899942629</c:v>
                </c:pt>
                <c:pt idx="1778" formatCode="0.00">
                  <c:v>-0.20921057208981428</c:v>
                </c:pt>
                <c:pt idx="1779" formatCode="0.00">
                  <c:v>-0.22401531379323952</c:v>
                </c:pt>
                <c:pt idx="1780" formatCode="0.00">
                  <c:v>-0.24026626547029412</c:v>
                </c:pt>
                <c:pt idx="1781" formatCode="0.00">
                  <c:v>-0.25420737227487383</c:v>
                </c:pt>
                <c:pt idx="1782" formatCode="0.00">
                  <c:v>-0.26289176298681444</c:v>
                </c:pt>
                <c:pt idx="1783" formatCode="0.00">
                  <c:v>-0.27045004620965396</c:v>
                </c:pt>
                <c:pt idx="1784" formatCode="0.00">
                  <c:v>-0.28607201113949987</c:v>
                </c:pt>
                <c:pt idx="1785" formatCode="0.00">
                  <c:v>-0.30202410231610888</c:v>
                </c:pt>
                <c:pt idx="1786" formatCode="0.00">
                  <c:v>-0.30898625109017069</c:v>
                </c:pt>
                <c:pt idx="1787" formatCode="0.00">
                  <c:v>-0.30881934943647965</c:v>
                </c:pt>
                <c:pt idx="1788" formatCode="0.00">
                  <c:v>-0.31564834855402868</c:v>
                </c:pt>
                <c:pt idx="1789" formatCode="0.00">
                  <c:v>-0.32337402743806382</c:v>
                </c:pt>
                <c:pt idx="1790" formatCode="0.00">
                  <c:v>-0.33065919357930618</c:v>
                </c:pt>
                <c:pt idx="1791" formatCode="0.00">
                  <c:v>-0.33632920724389292</c:v>
                </c:pt>
                <c:pt idx="1792" formatCode="0.00">
                  <c:v>-0.32506205172088587</c:v>
                </c:pt>
                <c:pt idx="1793" formatCode="0.00">
                  <c:v>-0.31473063776637006</c:v>
                </c:pt>
                <c:pt idx="1794" formatCode="0.00">
                  <c:v>-0.32264226709108035</c:v>
                </c:pt>
                <c:pt idx="1795" formatCode="0.00">
                  <c:v>-0.32762372164787762</c:v>
                </c:pt>
                <c:pt idx="1796" formatCode="0.00">
                  <c:v>-0.33245791062665864</c:v>
                </c:pt>
                <c:pt idx="1797" formatCode="0.00">
                  <c:v>-0.33823300583502136</c:v>
                </c:pt>
                <c:pt idx="1798" formatCode="0.00">
                  <c:v>-0.33950399495925399</c:v>
                </c:pt>
                <c:pt idx="1799" formatCode="0.00">
                  <c:v>-0.3349678738927665</c:v>
                </c:pt>
                <c:pt idx="1800" formatCode="0.00">
                  <c:v>-0.33404383709052765</c:v>
                </c:pt>
                <c:pt idx="1801" formatCode="0.00">
                  <c:v>-0.33855072660676044</c:v>
                </c:pt>
                <c:pt idx="1802" formatCode="0.00">
                  <c:v>-0.3571240774053791</c:v>
                </c:pt>
                <c:pt idx="1803" formatCode="0.00">
                  <c:v>-0.38533649935538489</c:v>
                </c:pt>
                <c:pt idx="1804" formatCode="0.00">
                  <c:v>-0.42014385188113446</c:v>
                </c:pt>
                <c:pt idx="1805" formatCode="0.00">
                  <c:v>-0.45840154688020501</c:v>
                </c:pt>
                <c:pt idx="1806" formatCode="0.00">
                  <c:v>-0.49209664845187051</c:v>
                </c:pt>
                <c:pt idx="1807" formatCode="0.00">
                  <c:v>-0.52499561931654504</c:v>
                </c:pt>
                <c:pt idx="1808" formatCode="0.00">
                  <c:v>-0.56586305478759047</c:v>
                </c:pt>
                <c:pt idx="1809" formatCode="0.00">
                  <c:v>-0.6136821024377983</c:v>
                </c:pt>
                <c:pt idx="1810" formatCode="0.00">
                  <c:v>-0.63497998154754676</c:v>
                </c:pt>
                <c:pt idx="1811" formatCode="0.00">
                  <c:v>-0.63963443792754204</c:v>
                </c:pt>
                <c:pt idx="1812" formatCode="0.00">
                  <c:v>-0.66089282129649318</c:v>
                </c:pt>
                <c:pt idx="1813" formatCode="0.00">
                  <c:v>-0.70262673817492616</c:v>
                </c:pt>
                <c:pt idx="1814" formatCode="0.00">
                  <c:v>-0.74728763051690805</c:v>
                </c:pt>
                <c:pt idx="1815" formatCode="0.00">
                  <c:v>-0.79033578393878978</c:v>
                </c:pt>
                <c:pt idx="1816" formatCode="0.00">
                  <c:v>-0.82753406900799176</c:v>
                </c:pt>
                <c:pt idx="1817" formatCode="0.00">
                  <c:v>-0.87401620636133093</c:v>
                </c:pt>
                <c:pt idx="1818" formatCode="0.00">
                  <c:v>-0.93356382705291618</c:v>
                </c:pt>
                <c:pt idx="1819" formatCode="0.00">
                  <c:v>-0.98865240187787307</c:v>
                </c:pt>
                <c:pt idx="1820" formatCode="0.00">
                  <c:v>-1.0550629759049102</c:v>
                </c:pt>
                <c:pt idx="1821" formatCode="0.00">
                  <c:v>-1.114462462115908</c:v>
                </c:pt>
                <c:pt idx="1822" formatCode="0.00">
                  <c:v>-1.1577153547664525</c:v>
                </c:pt>
                <c:pt idx="1823" formatCode="0.00">
                  <c:v>-1.2220221352623672</c:v>
                </c:pt>
                <c:pt idx="1824" formatCode="0.00">
                  <c:v>-1.2910735031383958</c:v>
                </c:pt>
                <c:pt idx="1825" formatCode="0.00">
                  <c:v>-1.3573822246448757</c:v>
                </c:pt>
                <c:pt idx="1826" formatCode="0.00">
                  <c:v>-1.4123146109475506</c:v>
                </c:pt>
                <c:pt idx="1827" formatCode="0.00">
                  <c:v>-1.4486665933216936</c:v>
                </c:pt>
                <c:pt idx="1828" formatCode="0.00">
                  <c:v>-1.4616161599731374</c:v>
                </c:pt>
                <c:pt idx="1829" formatCode="0.00">
                  <c:v>-1.4531091068391513</c:v>
                </c:pt>
                <c:pt idx="1830" formatCode="0.00">
                  <c:v>-1.4489218583909607</c:v>
                </c:pt>
                <c:pt idx="1831" formatCode="0.00">
                  <c:v>-1.4568515396499859</c:v>
                </c:pt>
                <c:pt idx="1832" formatCode="0.00">
                  <c:v>-1.4321778365344182</c:v>
                </c:pt>
                <c:pt idx="1833" formatCode="0.00">
                  <c:v>-1.370114640428908</c:v>
                </c:pt>
                <c:pt idx="1834" formatCode="0.00">
                  <c:v>-1.3777730585646006</c:v>
                </c:pt>
                <c:pt idx="1835" formatCode="0.00">
                  <c:v>-1.4121221074286838</c:v>
                </c:pt>
                <c:pt idx="1836" formatCode="0.00">
                  <c:v>-1.4549929350224353</c:v>
                </c:pt>
                <c:pt idx="1837" formatCode="0.00">
                  <c:v>-1.5000650886974476</c:v>
                </c:pt>
                <c:pt idx="1838" formatCode="0.00">
                  <c:v>-1.5241401972024706</c:v>
                </c:pt>
                <c:pt idx="1839" formatCode="0.00">
                  <c:v>-1.5226925136572889</c:v>
                </c:pt>
                <c:pt idx="1840" formatCode="0.00">
                  <c:v>-1.299841669648766</c:v>
                </c:pt>
                <c:pt idx="1841" formatCode="0.00">
                  <c:v>-1.1460258178423655</c:v>
                </c:pt>
                <c:pt idx="1842" formatCode="0.00">
                  <c:v>-0.97681185992284558</c:v>
                </c:pt>
                <c:pt idx="1843" formatCode="0.00">
                  <c:v>-0.97366146805855724</c:v>
                </c:pt>
                <c:pt idx="1844" formatCode="0.00">
                  <c:v>-1.0103229456950167</c:v>
                </c:pt>
                <c:pt idx="1845" formatCode="0.00">
                  <c:v>-1.0610886962031181</c:v>
                </c:pt>
                <c:pt idx="1846" formatCode="0.00">
                  <c:v>-1.1126062842460143</c:v>
                </c:pt>
                <c:pt idx="1847" formatCode="0.00">
                  <c:v>-1.1623111884707276</c:v>
                </c:pt>
                <c:pt idx="1848" formatCode="0.00">
                  <c:v>-1.211681692518384</c:v>
                </c:pt>
                <c:pt idx="1849" formatCode="0.00">
                  <c:v>-1.2492864689940091</c:v>
                </c:pt>
                <c:pt idx="1850" formatCode="0.00">
                  <c:v>-1.0865995755940812</c:v>
                </c:pt>
                <c:pt idx="1851" formatCode="0.00">
                  <c:v>-0.87198952724297929</c:v>
                </c:pt>
                <c:pt idx="1852" formatCode="0.00">
                  <c:v>-0.61103910927904537</c:v>
                </c:pt>
                <c:pt idx="1853" formatCode="0.00">
                  <c:v>-0.51543126303576781</c:v>
                </c:pt>
                <c:pt idx="1854" formatCode="0.00">
                  <c:v>-0.46833822599750463</c:v>
                </c:pt>
                <c:pt idx="1855" formatCode="0.00">
                  <c:v>-0.38835705047235874</c:v>
                </c:pt>
                <c:pt idx="1856" formatCode="0.00">
                  <c:v>-0.38647627688699637</c:v>
                </c:pt>
                <c:pt idx="1857" formatCode="0.00">
                  <c:v>-0.28057552454495538</c:v>
                </c:pt>
                <c:pt idx="1858" formatCode="0.00">
                  <c:v>-0.28515874295673799</c:v>
                </c:pt>
                <c:pt idx="1859" formatCode="0.00">
                  <c:v>-0.30767046473242471</c:v>
                </c:pt>
                <c:pt idx="1860" formatCode="0.00">
                  <c:v>-0.29226891713032904</c:v>
                </c:pt>
                <c:pt idx="1861" formatCode="0.00">
                  <c:v>-0.32757418924863552</c:v>
                </c:pt>
                <c:pt idx="1862" formatCode="0.00">
                  <c:v>-0.34984977021631009</c:v>
                </c:pt>
                <c:pt idx="1863" formatCode="0.00">
                  <c:v>-0.35603607640723656</c:v>
                </c:pt>
                <c:pt idx="1864" formatCode="0.00">
                  <c:v>-0.30841749250556738</c:v>
                </c:pt>
                <c:pt idx="1865" formatCode="0.00">
                  <c:v>-0.2242684747927956</c:v>
                </c:pt>
                <c:pt idx="1866" formatCode="0.00">
                  <c:v>-0.2318863195886785</c:v>
                </c:pt>
                <c:pt idx="1867" formatCode="0.00">
                  <c:v>-0.24267616247484655</c:v>
                </c:pt>
                <c:pt idx="1868" formatCode="0.00">
                  <c:v>-0.25685482791370484</c:v>
                </c:pt>
                <c:pt idx="1869" formatCode="0.00">
                  <c:v>-0.27901769201472287</c:v>
                </c:pt>
                <c:pt idx="1870" formatCode="0.00">
                  <c:v>-0.30610568298190172</c:v>
                </c:pt>
                <c:pt idx="1871" formatCode="0.00">
                  <c:v>-0.33618393044708827</c:v>
                </c:pt>
                <c:pt idx="1872" formatCode="0.00">
                  <c:v>-0.36156080604606217</c:v>
                </c:pt>
                <c:pt idx="1873" formatCode="0.00">
                  <c:v>-0.38459909205967996</c:v>
                </c:pt>
                <c:pt idx="1874" formatCode="0.00">
                  <c:v>-0.39515537047567906</c:v>
                </c:pt>
                <c:pt idx="1875" formatCode="0.00">
                  <c:v>-0.39525149598491022</c:v>
                </c:pt>
                <c:pt idx="1876" formatCode="0.00">
                  <c:v>-0.21657388391385385</c:v>
                </c:pt>
                <c:pt idx="1877" formatCode="0.00">
                  <c:v>-0.18668650894201622</c:v>
                </c:pt>
                <c:pt idx="1878" formatCode="0.00">
                  <c:v>-0.18012324866272292</c:v>
                </c:pt>
                <c:pt idx="1879" formatCode="0.00">
                  <c:v>-0.17337391657244741</c:v>
                </c:pt>
                <c:pt idx="1880" formatCode="0.00">
                  <c:v>-0.20121397913137221</c:v>
                </c:pt>
                <c:pt idx="1881" formatCode="0.00">
                  <c:v>-0.2271704560185494</c:v>
                </c:pt>
                <c:pt idx="1882" formatCode="0.00">
                  <c:v>-0.24930324377881632</c:v>
                </c:pt>
                <c:pt idx="1883" formatCode="0.00">
                  <c:v>-0.26739703730109821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EC6-4F6E-8B44-094CD2555B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7882656"/>
        <c:axId val="657880032"/>
      </c:scatterChart>
      <c:valAx>
        <c:axId val="657882656"/>
        <c:scaling>
          <c:orientation val="minMax"/>
          <c:min val="4200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7880032"/>
        <c:crossesAt val="-3"/>
        <c:crossBetween val="midCat"/>
        <c:majorUnit val="366"/>
      </c:valAx>
      <c:valAx>
        <c:axId val="657880032"/>
        <c:scaling>
          <c:orientation val="minMax"/>
          <c:min val="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78826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'rajec_SWC_2016-2020_old'!$A$2:$A$2000</c:f>
              <c:numCache>
                <c:formatCode>m/d/yyyy</c:formatCode>
                <c:ptCount val="1999"/>
                <c:pt idx="0">
                  <c:v>42432</c:v>
                </c:pt>
                <c:pt idx="1">
                  <c:v>42433</c:v>
                </c:pt>
                <c:pt idx="2">
                  <c:v>42434</c:v>
                </c:pt>
                <c:pt idx="3">
                  <c:v>42435</c:v>
                </c:pt>
                <c:pt idx="4">
                  <c:v>42436</c:v>
                </c:pt>
                <c:pt idx="5">
                  <c:v>42437</c:v>
                </c:pt>
                <c:pt idx="6">
                  <c:v>42438</c:v>
                </c:pt>
                <c:pt idx="7">
                  <c:v>42439</c:v>
                </c:pt>
                <c:pt idx="8">
                  <c:v>42440</c:v>
                </c:pt>
                <c:pt idx="9">
                  <c:v>42441</c:v>
                </c:pt>
                <c:pt idx="10">
                  <c:v>42442</c:v>
                </c:pt>
                <c:pt idx="11">
                  <c:v>42443</c:v>
                </c:pt>
                <c:pt idx="12">
                  <c:v>42444</c:v>
                </c:pt>
                <c:pt idx="13">
                  <c:v>42445</c:v>
                </c:pt>
                <c:pt idx="14">
                  <c:v>42446</c:v>
                </c:pt>
                <c:pt idx="15">
                  <c:v>42447</c:v>
                </c:pt>
                <c:pt idx="16">
                  <c:v>42448</c:v>
                </c:pt>
                <c:pt idx="17">
                  <c:v>42449</c:v>
                </c:pt>
                <c:pt idx="18">
                  <c:v>42450</c:v>
                </c:pt>
                <c:pt idx="19">
                  <c:v>42451</c:v>
                </c:pt>
                <c:pt idx="20">
                  <c:v>42452</c:v>
                </c:pt>
                <c:pt idx="21">
                  <c:v>42453</c:v>
                </c:pt>
                <c:pt idx="22">
                  <c:v>42454</c:v>
                </c:pt>
                <c:pt idx="23">
                  <c:v>42455</c:v>
                </c:pt>
                <c:pt idx="24">
                  <c:v>42456</c:v>
                </c:pt>
                <c:pt idx="25">
                  <c:v>42457</c:v>
                </c:pt>
                <c:pt idx="26">
                  <c:v>42458</c:v>
                </c:pt>
                <c:pt idx="27">
                  <c:v>42459</c:v>
                </c:pt>
                <c:pt idx="28">
                  <c:v>42460</c:v>
                </c:pt>
                <c:pt idx="29">
                  <c:v>42461</c:v>
                </c:pt>
                <c:pt idx="30">
                  <c:v>42462</c:v>
                </c:pt>
                <c:pt idx="31">
                  <c:v>42463</c:v>
                </c:pt>
                <c:pt idx="32">
                  <c:v>42464</c:v>
                </c:pt>
                <c:pt idx="33">
                  <c:v>42465</c:v>
                </c:pt>
                <c:pt idx="34">
                  <c:v>42466</c:v>
                </c:pt>
                <c:pt idx="35">
                  <c:v>42467</c:v>
                </c:pt>
                <c:pt idx="36">
                  <c:v>42468</c:v>
                </c:pt>
                <c:pt idx="37">
                  <c:v>42469</c:v>
                </c:pt>
                <c:pt idx="38">
                  <c:v>42470</c:v>
                </c:pt>
                <c:pt idx="39">
                  <c:v>42471</c:v>
                </c:pt>
                <c:pt idx="40">
                  <c:v>42472</c:v>
                </c:pt>
                <c:pt idx="41">
                  <c:v>42473</c:v>
                </c:pt>
                <c:pt idx="42">
                  <c:v>42474</c:v>
                </c:pt>
                <c:pt idx="43">
                  <c:v>42475</c:v>
                </c:pt>
                <c:pt idx="44">
                  <c:v>42476</c:v>
                </c:pt>
                <c:pt idx="45">
                  <c:v>42477</c:v>
                </c:pt>
                <c:pt idx="46">
                  <c:v>42478</c:v>
                </c:pt>
                <c:pt idx="47">
                  <c:v>42479</c:v>
                </c:pt>
                <c:pt idx="48">
                  <c:v>42480</c:v>
                </c:pt>
                <c:pt idx="49">
                  <c:v>42481</c:v>
                </c:pt>
                <c:pt idx="50">
                  <c:v>42482</c:v>
                </c:pt>
                <c:pt idx="51">
                  <c:v>42483</c:v>
                </c:pt>
                <c:pt idx="52">
                  <c:v>42484</c:v>
                </c:pt>
                <c:pt idx="53">
                  <c:v>42485</c:v>
                </c:pt>
                <c:pt idx="54">
                  <c:v>42486</c:v>
                </c:pt>
                <c:pt idx="55">
                  <c:v>42487</c:v>
                </c:pt>
                <c:pt idx="56">
                  <c:v>42488</c:v>
                </c:pt>
                <c:pt idx="57">
                  <c:v>42489</c:v>
                </c:pt>
                <c:pt idx="58">
                  <c:v>42490</c:v>
                </c:pt>
                <c:pt idx="59">
                  <c:v>42491</c:v>
                </c:pt>
                <c:pt idx="60">
                  <c:v>42492</c:v>
                </c:pt>
                <c:pt idx="61">
                  <c:v>42493</c:v>
                </c:pt>
                <c:pt idx="62">
                  <c:v>42494</c:v>
                </c:pt>
                <c:pt idx="63">
                  <c:v>42495</c:v>
                </c:pt>
                <c:pt idx="64">
                  <c:v>42496</c:v>
                </c:pt>
                <c:pt idx="65">
                  <c:v>42497</c:v>
                </c:pt>
                <c:pt idx="66">
                  <c:v>42498</c:v>
                </c:pt>
                <c:pt idx="67">
                  <c:v>42499</c:v>
                </c:pt>
                <c:pt idx="68">
                  <c:v>42500</c:v>
                </c:pt>
                <c:pt idx="69">
                  <c:v>42501</c:v>
                </c:pt>
                <c:pt idx="70">
                  <c:v>42502</c:v>
                </c:pt>
                <c:pt idx="71">
                  <c:v>42503</c:v>
                </c:pt>
                <c:pt idx="72">
                  <c:v>42504</c:v>
                </c:pt>
                <c:pt idx="73">
                  <c:v>42505</c:v>
                </c:pt>
                <c:pt idx="74">
                  <c:v>42506</c:v>
                </c:pt>
                <c:pt idx="75">
                  <c:v>42507</c:v>
                </c:pt>
                <c:pt idx="76">
                  <c:v>42508</c:v>
                </c:pt>
                <c:pt idx="77">
                  <c:v>42509</c:v>
                </c:pt>
                <c:pt idx="78">
                  <c:v>42510</c:v>
                </c:pt>
                <c:pt idx="79">
                  <c:v>42511</c:v>
                </c:pt>
                <c:pt idx="80">
                  <c:v>42512</c:v>
                </c:pt>
                <c:pt idx="81">
                  <c:v>42513</c:v>
                </c:pt>
                <c:pt idx="82">
                  <c:v>42514</c:v>
                </c:pt>
                <c:pt idx="83">
                  <c:v>42515</c:v>
                </c:pt>
                <c:pt idx="84">
                  <c:v>42516</c:v>
                </c:pt>
                <c:pt idx="85">
                  <c:v>42517</c:v>
                </c:pt>
                <c:pt idx="86">
                  <c:v>42518</c:v>
                </c:pt>
                <c:pt idx="87">
                  <c:v>42519</c:v>
                </c:pt>
                <c:pt idx="88">
                  <c:v>42520</c:v>
                </c:pt>
                <c:pt idx="89">
                  <c:v>42521</c:v>
                </c:pt>
                <c:pt idx="90">
                  <c:v>42522</c:v>
                </c:pt>
                <c:pt idx="91">
                  <c:v>42523</c:v>
                </c:pt>
                <c:pt idx="92">
                  <c:v>42524</c:v>
                </c:pt>
                <c:pt idx="93">
                  <c:v>42525</c:v>
                </c:pt>
                <c:pt idx="94">
                  <c:v>42526</c:v>
                </c:pt>
                <c:pt idx="95">
                  <c:v>42527</c:v>
                </c:pt>
                <c:pt idx="96">
                  <c:v>42528</c:v>
                </c:pt>
                <c:pt idx="97">
                  <c:v>42529</c:v>
                </c:pt>
                <c:pt idx="98">
                  <c:v>42530</c:v>
                </c:pt>
                <c:pt idx="99">
                  <c:v>42531</c:v>
                </c:pt>
                <c:pt idx="100">
                  <c:v>42532</c:v>
                </c:pt>
                <c:pt idx="101">
                  <c:v>42533</c:v>
                </c:pt>
                <c:pt idx="102">
                  <c:v>42534</c:v>
                </c:pt>
                <c:pt idx="103">
                  <c:v>42535</c:v>
                </c:pt>
                <c:pt idx="104">
                  <c:v>42536</c:v>
                </c:pt>
                <c:pt idx="105">
                  <c:v>42537</c:v>
                </c:pt>
                <c:pt idx="106">
                  <c:v>42538</c:v>
                </c:pt>
                <c:pt idx="107">
                  <c:v>42539</c:v>
                </c:pt>
                <c:pt idx="108">
                  <c:v>42540</c:v>
                </c:pt>
                <c:pt idx="109">
                  <c:v>42541</c:v>
                </c:pt>
                <c:pt idx="110">
                  <c:v>42542</c:v>
                </c:pt>
                <c:pt idx="111">
                  <c:v>42543</c:v>
                </c:pt>
                <c:pt idx="112">
                  <c:v>42544</c:v>
                </c:pt>
                <c:pt idx="113">
                  <c:v>42545</c:v>
                </c:pt>
                <c:pt idx="114">
                  <c:v>42546</c:v>
                </c:pt>
                <c:pt idx="115">
                  <c:v>42547</c:v>
                </c:pt>
                <c:pt idx="116">
                  <c:v>42548</c:v>
                </c:pt>
                <c:pt idx="117">
                  <c:v>42549</c:v>
                </c:pt>
                <c:pt idx="118">
                  <c:v>42550</c:v>
                </c:pt>
                <c:pt idx="119">
                  <c:v>42551</c:v>
                </c:pt>
                <c:pt idx="120">
                  <c:v>42552</c:v>
                </c:pt>
                <c:pt idx="121">
                  <c:v>42553</c:v>
                </c:pt>
                <c:pt idx="122">
                  <c:v>42554</c:v>
                </c:pt>
                <c:pt idx="123">
                  <c:v>42555</c:v>
                </c:pt>
                <c:pt idx="124">
                  <c:v>42556</c:v>
                </c:pt>
                <c:pt idx="125">
                  <c:v>42557</c:v>
                </c:pt>
                <c:pt idx="126">
                  <c:v>42558</c:v>
                </c:pt>
                <c:pt idx="127">
                  <c:v>42559</c:v>
                </c:pt>
                <c:pt idx="128">
                  <c:v>42560</c:v>
                </c:pt>
                <c:pt idx="129">
                  <c:v>42561</c:v>
                </c:pt>
                <c:pt idx="130">
                  <c:v>42562</c:v>
                </c:pt>
                <c:pt idx="131">
                  <c:v>42563</c:v>
                </c:pt>
                <c:pt idx="132">
                  <c:v>42564</c:v>
                </c:pt>
                <c:pt idx="133">
                  <c:v>42565</c:v>
                </c:pt>
                <c:pt idx="134">
                  <c:v>42566</c:v>
                </c:pt>
                <c:pt idx="135">
                  <c:v>42567</c:v>
                </c:pt>
                <c:pt idx="136">
                  <c:v>42568</c:v>
                </c:pt>
                <c:pt idx="137">
                  <c:v>42569</c:v>
                </c:pt>
                <c:pt idx="138">
                  <c:v>42570</c:v>
                </c:pt>
                <c:pt idx="139">
                  <c:v>42571</c:v>
                </c:pt>
                <c:pt idx="140">
                  <c:v>42572</c:v>
                </c:pt>
                <c:pt idx="141">
                  <c:v>42573</c:v>
                </c:pt>
                <c:pt idx="142">
                  <c:v>42574</c:v>
                </c:pt>
                <c:pt idx="143">
                  <c:v>42575</c:v>
                </c:pt>
                <c:pt idx="144">
                  <c:v>42576</c:v>
                </c:pt>
                <c:pt idx="145">
                  <c:v>42577</c:v>
                </c:pt>
                <c:pt idx="146">
                  <c:v>42578</c:v>
                </c:pt>
                <c:pt idx="147">
                  <c:v>42579</c:v>
                </c:pt>
                <c:pt idx="148">
                  <c:v>42580</c:v>
                </c:pt>
                <c:pt idx="149">
                  <c:v>42581</c:v>
                </c:pt>
                <c:pt idx="150">
                  <c:v>42582</c:v>
                </c:pt>
                <c:pt idx="151">
                  <c:v>42583</c:v>
                </c:pt>
                <c:pt idx="152">
                  <c:v>42584</c:v>
                </c:pt>
                <c:pt idx="153">
                  <c:v>42585</c:v>
                </c:pt>
                <c:pt idx="154">
                  <c:v>42586</c:v>
                </c:pt>
                <c:pt idx="155">
                  <c:v>42587</c:v>
                </c:pt>
                <c:pt idx="156">
                  <c:v>42588</c:v>
                </c:pt>
                <c:pt idx="157">
                  <c:v>42589</c:v>
                </c:pt>
                <c:pt idx="158">
                  <c:v>42590</c:v>
                </c:pt>
                <c:pt idx="159">
                  <c:v>42591</c:v>
                </c:pt>
                <c:pt idx="160">
                  <c:v>42592</c:v>
                </c:pt>
                <c:pt idx="161">
                  <c:v>42593</c:v>
                </c:pt>
                <c:pt idx="162">
                  <c:v>42594</c:v>
                </c:pt>
                <c:pt idx="163">
                  <c:v>42595</c:v>
                </c:pt>
                <c:pt idx="164">
                  <c:v>42596</c:v>
                </c:pt>
                <c:pt idx="165">
                  <c:v>42597</c:v>
                </c:pt>
                <c:pt idx="166">
                  <c:v>42598</c:v>
                </c:pt>
                <c:pt idx="167">
                  <c:v>42599</c:v>
                </c:pt>
                <c:pt idx="168">
                  <c:v>42600</c:v>
                </c:pt>
                <c:pt idx="169">
                  <c:v>42601</c:v>
                </c:pt>
                <c:pt idx="170">
                  <c:v>42602</c:v>
                </c:pt>
                <c:pt idx="171">
                  <c:v>42603</c:v>
                </c:pt>
                <c:pt idx="172">
                  <c:v>42604</c:v>
                </c:pt>
                <c:pt idx="173">
                  <c:v>42605</c:v>
                </c:pt>
                <c:pt idx="174">
                  <c:v>42606</c:v>
                </c:pt>
                <c:pt idx="175">
                  <c:v>42607</c:v>
                </c:pt>
                <c:pt idx="176">
                  <c:v>42608</c:v>
                </c:pt>
                <c:pt idx="177">
                  <c:v>42609</c:v>
                </c:pt>
                <c:pt idx="178">
                  <c:v>42610</c:v>
                </c:pt>
                <c:pt idx="179">
                  <c:v>42611</c:v>
                </c:pt>
                <c:pt idx="180">
                  <c:v>42612</c:v>
                </c:pt>
                <c:pt idx="181">
                  <c:v>42613</c:v>
                </c:pt>
                <c:pt idx="182">
                  <c:v>42614</c:v>
                </c:pt>
                <c:pt idx="183">
                  <c:v>42615</c:v>
                </c:pt>
                <c:pt idx="184">
                  <c:v>42616</c:v>
                </c:pt>
                <c:pt idx="185">
                  <c:v>42617</c:v>
                </c:pt>
                <c:pt idx="186">
                  <c:v>42618</c:v>
                </c:pt>
                <c:pt idx="187">
                  <c:v>42619</c:v>
                </c:pt>
                <c:pt idx="188">
                  <c:v>42620</c:v>
                </c:pt>
                <c:pt idx="189">
                  <c:v>42621</c:v>
                </c:pt>
                <c:pt idx="190">
                  <c:v>42622</c:v>
                </c:pt>
                <c:pt idx="191">
                  <c:v>42623</c:v>
                </c:pt>
                <c:pt idx="192">
                  <c:v>42624</c:v>
                </c:pt>
                <c:pt idx="193">
                  <c:v>42625</c:v>
                </c:pt>
                <c:pt idx="194">
                  <c:v>42626</c:v>
                </c:pt>
                <c:pt idx="195">
                  <c:v>42627</c:v>
                </c:pt>
                <c:pt idx="196">
                  <c:v>42628</c:v>
                </c:pt>
                <c:pt idx="197">
                  <c:v>42629</c:v>
                </c:pt>
                <c:pt idx="198">
                  <c:v>42630</c:v>
                </c:pt>
                <c:pt idx="199">
                  <c:v>42631</c:v>
                </c:pt>
                <c:pt idx="200">
                  <c:v>42632</c:v>
                </c:pt>
                <c:pt idx="201">
                  <c:v>42633</c:v>
                </c:pt>
                <c:pt idx="202">
                  <c:v>42634</c:v>
                </c:pt>
                <c:pt idx="203">
                  <c:v>42635</c:v>
                </c:pt>
                <c:pt idx="204">
                  <c:v>42636</c:v>
                </c:pt>
                <c:pt idx="205">
                  <c:v>42637</c:v>
                </c:pt>
                <c:pt idx="206">
                  <c:v>42638</c:v>
                </c:pt>
                <c:pt idx="207">
                  <c:v>42639</c:v>
                </c:pt>
                <c:pt idx="208">
                  <c:v>42640</c:v>
                </c:pt>
                <c:pt idx="209">
                  <c:v>42641</c:v>
                </c:pt>
                <c:pt idx="210">
                  <c:v>42642</c:v>
                </c:pt>
                <c:pt idx="211">
                  <c:v>42643</c:v>
                </c:pt>
                <c:pt idx="212">
                  <c:v>42644</c:v>
                </c:pt>
                <c:pt idx="213">
                  <c:v>42645</c:v>
                </c:pt>
                <c:pt idx="214">
                  <c:v>42646</c:v>
                </c:pt>
                <c:pt idx="215">
                  <c:v>42647</c:v>
                </c:pt>
                <c:pt idx="216">
                  <c:v>42648</c:v>
                </c:pt>
                <c:pt idx="217">
                  <c:v>42649</c:v>
                </c:pt>
                <c:pt idx="218">
                  <c:v>42650</c:v>
                </c:pt>
                <c:pt idx="219">
                  <c:v>42651</c:v>
                </c:pt>
                <c:pt idx="220">
                  <c:v>42652</c:v>
                </c:pt>
                <c:pt idx="221">
                  <c:v>42653</c:v>
                </c:pt>
                <c:pt idx="222">
                  <c:v>42654</c:v>
                </c:pt>
                <c:pt idx="223">
                  <c:v>42655</c:v>
                </c:pt>
                <c:pt idx="224">
                  <c:v>42656</c:v>
                </c:pt>
                <c:pt idx="225">
                  <c:v>42657</c:v>
                </c:pt>
                <c:pt idx="226">
                  <c:v>42658</c:v>
                </c:pt>
                <c:pt idx="227">
                  <c:v>42659</c:v>
                </c:pt>
                <c:pt idx="228">
                  <c:v>42660</c:v>
                </c:pt>
                <c:pt idx="229">
                  <c:v>42661</c:v>
                </c:pt>
                <c:pt idx="230">
                  <c:v>42662</c:v>
                </c:pt>
                <c:pt idx="231">
                  <c:v>42663</c:v>
                </c:pt>
                <c:pt idx="232">
                  <c:v>42664</c:v>
                </c:pt>
                <c:pt idx="233">
                  <c:v>42665</c:v>
                </c:pt>
                <c:pt idx="234">
                  <c:v>42666</c:v>
                </c:pt>
                <c:pt idx="235">
                  <c:v>42667</c:v>
                </c:pt>
                <c:pt idx="236">
                  <c:v>42668</c:v>
                </c:pt>
                <c:pt idx="237">
                  <c:v>42669</c:v>
                </c:pt>
                <c:pt idx="238">
                  <c:v>42670</c:v>
                </c:pt>
                <c:pt idx="239">
                  <c:v>42671</c:v>
                </c:pt>
                <c:pt idx="240">
                  <c:v>42672</c:v>
                </c:pt>
                <c:pt idx="241">
                  <c:v>42673</c:v>
                </c:pt>
                <c:pt idx="242">
                  <c:v>42674</c:v>
                </c:pt>
                <c:pt idx="243">
                  <c:v>42675</c:v>
                </c:pt>
                <c:pt idx="244">
                  <c:v>42676</c:v>
                </c:pt>
                <c:pt idx="245">
                  <c:v>42677</c:v>
                </c:pt>
                <c:pt idx="246">
                  <c:v>42678</c:v>
                </c:pt>
                <c:pt idx="247">
                  <c:v>42679</c:v>
                </c:pt>
                <c:pt idx="248">
                  <c:v>42680</c:v>
                </c:pt>
                <c:pt idx="249">
                  <c:v>42681</c:v>
                </c:pt>
                <c:pt idx="250">
                  <c:v>42682</c:v>
                </c:pt>
                <c:pt idx="251">
                  <c:v>42683</c:v>
                </c:pt>
                <c:pt idx="252">
                  <c:v>42684</c:v>
                </c:pt>
                <c:pt idx="253">
                  <c:v>42685</c:v>
                </c:pt>
                <c:pt idx="254">
                  <c:v>42686</c:v>
                </c:pt>
                <c:pt idx="255">
                  <c:v>42687</c:v>
                </c:pt>
                <c:pt idx="256">
                  <c:v>42688</c:v>
                </c:pt>
                <c:pt idx="257">
                  <c:v>42689</c:v>
                </c:pt>
                <c:pt idx="258">
                  <c:v>42690</c:v>
                </c:pt>
                <c:pt idx="259">
                  <c:v>42691</c:v>
                </c:pt>
                <c:pt idx="260">
                  <c:v>42692</c:v>
                </c:pt>
                <c:pt idx="261">
                  <c:v>42693</c:v>
                </c:pt>
                <c:pt idx="262">
                  <c:v>42694</c:v>
                </c:pt>
                <c:pt idx="263">
                  <c:v>42695</c:v>
                </c:pt>
                <c:pt idx="264">
                  <c:v>42696</c:v>
                </c:pt>
                <c:pt idx="265">
                  <c:v>42697</c:v>
                </c:pt>
                <c:pt idx="266">
                  <c:v>42698</c:v>
                </c:pt>
                <c:pt idx="267">
                  <c:v>42699</c:v>
                </c:pt>
                <c:pt idx="268">
                  <c:v>42700</c:v>
                </c:pt>
                <c:pt idx="269">
                  <c:v>42701</c:v>
                </c:pt>
                <c:pt idx="270">
                  <c:v>42702</c:v>
                </c:pt>
                <c:pt idx="271">
                  <c:v>42703</c:v>
                </c:pt>
                <c:pt idx="272">
                  <c:v>42704</c:v>
                </c:pt>
                <c:pt idx="273">
                  <c:v>42705</c:v>
                </c:pt>
                <c:pt idx="274">
                  <c:v>42706</c:v>
                </c:pt>
                <c:pt idx="275">
                  <c:v>42707</c:v>
                </c:pt>
                <c:pt idx="276">
                  <c:v>42708</c:v>
                </c:pt>
                <c:pt idx="277">
                  <c:v>42709</c:v>
                </c:pt>
                <c:pt idx="278">
                  <c:v>42710</c:v>
                </c:pt>
                <c:pt idx="279">
                  <c:v>42711</c:v>
                </c:pt>
                <c:pt idx="280">
                  <c:v>42712</c:v>
                </c:pt>
                <c:pt idx="281">
                  <c:v>42713</c:v>
                </c:pt>
                <c:pt idx="282">
                  <c:v>42714</c:v>
                </c:pt>
                <c:pt idx="283">
                  <c:v>42715</c:v>
                </c:pt>
                <c:pt idx="284">
                  <c:v>42716</c:v>
                </c:pt>
                <c:pt idx="285">
                  <c:v>42717</c:v>
                </c:pt>
                <c:pt idx="286">
                  <c:v>42718</c:v>
                </c:pt>
                <c:pt idx="287">
                  <c:v>42719</c:v>
                </c:pt>
                <c:pt idx="288">
                  <c:v>42720</c:v>
                </c:pt>
                <c:pt idx="289">
                  <c:v>42721</c:v>
                </c:pt>
                <c:pt idx="290">
                  <c:v>42722</c:v>
                </c:pt>
                <c:pt idx="291">
                  <c:v>42723</c:v>
                </c:pt>
                <c:pt idx="292">
                  <c:v>42724</c:v>
                </c:pt>
                <c:pt idx="293">
                  <c:v>42725</c:v>
                </c:pt>
                <c:pt idx="294">
                  <c:v>42726</c:v>
                </c:pt>
                <c:pt idx="295">
                  <c:v>42727</c:v>
                </c:pt>
                <c:pt idx="296">
                  <c:v>42728</c:v>
                </c:pt>
                <c:pt idx="297">
                  <c:v>42729</c:v>
                </c:pt>
                <c:pt idx="298">
                  <c:v>42730</c:v>
                </c:pt>
                <c:pt idx="299">
                  <c:v>42731</c:v>
                </c:pt>
                <c:pt idx="300">
                  <c:v>42732</c:v>
                </c:pt>
                <c:pt idx="301">
                  <c:v>42733</c:v>
                </c:pt>
                <c:pt idx="302">
                  <c:v>42734</c:v>
                </c:pt>
                <c:pt idx="303">
                  <c:v>42735</c:v>
                </c:pt>
                <c:pt idx="304">
                  <c:v>42736</c:v>
                </c:pt>
                <c:pt idx="305">
                  <c:v>42737</c:v>
                </c:pt>
                <c:pt idx="306">
                  <c:v>42738</c:v>
                </c:pt>
                <c:pt idx="307">
                  <c:v>42739</c:v>
                </c:pt>
                <c:pt idx="308">
                  <c:v>42740</c:v>
                </c:pt>
                <c:pt idx="309">
                  <c:v>42741</c:v>
                </c:pt>
                <c:pt idx="310">
                  <c:v>42742</c:v>
                </c:pt>
                <c:pt idx="311">
                  <c:v>42743</c:v>
                </c:pt>
                <c:pt idx="312">
                  <c:v>42744</c:v>
                </c:pt>
                <c:pt idx="313">
                  <c:v>42745</c:v>
                </c:pt>
                <c:pt idx="314">
                  <c:v>42746</c:v>
                </c:pt>
                <c:pt idx="315">
                  <c:v>42747</c:v>
                </c:pt>
                <c:pt idx="316">
                  <c:v>42748</c:v>
                </c:pt>
                <c:pt idx="317">
                  <c:v>42749</c:v>
                </c:pt>
                <c:pt idx="318">
                  <c:v>42750</c:v>
                </c:pt>
                <c:pt idx="319">
                  <c:v>42751</c:v>
                </c:pt>
                <c:pt idx="320">
                  <c:v>42752</c:v>
                </c:pt>
                <c:pt idx="321">
                  <c:v>42753</c:v>
                </c:pt>
                <c:pt idx="322">
                  <c:v>42754</c:v>
                </c:pt>
                <c:pt idx="323">
                  <c:v>42755</c:v>
                </c:pt>
                <c:pt idx="324">
                  <c:v>42756</c:v>
                </c:pt>
                <c:pt idx="325">
                  <c:v>42757</c:v>
                </c:pt>
                <c:pt idx="326">
                  <c:v>42758</c:v>
                </c:pt>
                <c:pt idx="327">
                  <c:v>42759</c:v>
                </c:pt>
                <c:pt idx="328">
                  <c:v>42760</c:v>
                </c:pt>
                <c:pt idx="329">
                  <c:v>42761</c:v>
                </c:pt>
                <c:pt idx="330">
                  <c:v>42762</c:v>
                </c:pt>
                <c:pt idx="331">
                  <c:v>42763</c:v>
                </c:pt>
                <c:pt idx="332">
                  <c:v>42764</c:v>
                </c:pt>
                <c:pt idx="333">
                  <c:v>42765</c:v>
                </c:pt>
                <c:pt idx="334">
                  <c:v>42766</c:v>
                </c:pt>
                <c:pt idx="335">
                  <c:v>42767</c:v>
                </c:pt>
                <c:pt idx="336">
                  <c:v>42768</c:v>
                </c:pt>
                <c:pt idx="337">
                  <c:v>42769</c:v>
                </c:pt>
                <c:pt idx="338">
                  <c:v>42770</c:v>
                </c:pt>
                <c:pt idx="339">
                  <c:v>42771</c:v>
                </c:pt>
                <c:pt idx="340">
                  <c:v>42772</c:v>
                </c:pt>
                <c:pt idx="341">
                  <c:v>42773</c:v>
                </c:pt>
                <c:pt idx="342">
                  <c:v>42774</c:v>
                </c:pt>
                <c:pt idx="343">
                  <c:v>42775</c:v>
                </c:pt>
                <c:pt idx="344">
                  <c:v>42776</c:v>
                </c:pt>
                <c:pt idx="345">
                  <c:v>42777</c:v>
                </c:pt>
                <c:pt idx="346">
                  <c:v>42778</c:v>
                </c:pt>
                <c:pt idx="347">
                  <c:v>42779</c:v>
                </c:pt>
                <c:pt idx="348">
                  <c:v>42780</c:v>
                </c:pt>
                <c:pt idx="349">
                  <c:v>42781</c:v>
                </c:pt>
                <c:pt idx="350">
                  <c:v>42782</c:v>
                </c:pt>
                <c:pt idx="351">
                  <c:v>42783</c:v>
                </c:pt>
                <c:pt idx="352">
                  <c:v>42784</c:v>
                </c:pt>
                <c:pt idx="353">
                  <c:v>42785</c:v>
                </c:pt>
                <c:pt idx="354">
                  <c:v>42786</c:v>
                </c:pt>
                <c:pt idx="355">
                  <c:v>42787</c:v>
                </c:pt>
                <c:pt idx="356">
                  <c:v>42788</c:v>
                </c:pt>
                <c:pt idx="357">
                  <c:v>42789</c:v>
                </c:pt>
                <c:pt idx="358">
                  <c:v>42790</c:v>
                </c:pt>
                <c:pt idx="359">
                  <c:v>42791</c:v>
                </c:pt>
                <c:pt idx="360">
                  <c:v>42792</c:v>
                </c:pt>
                <c:pt idx="361">
                  <c:v>42793</c:v>
                </c:pt>
                <c:pt idx="362">
                  <c:v>42794</c:v>
                </c:pt>
                <c:pt idx="363">
                  <c:v>42795</c:v>
                </c:pt>
                <c:pt idx="364">
                  <c:v>42796</c:v>
                </c:pt>
                <c:pt idx="365">
                  <c:v>42797</c:v>
                </c:pt>
                <c:pt idx="366">
                  <c:v>42798</c:v>
                </c:pt>
                <c:pt idx="367">
                  <c:v>42799</c:v>
                </c:pt>
                <c:pt idx="368">
                  <c:v>42800</c:v>
                </c:pt>
                <c:pt idx="369">
                  <c:v>42801</c:v>
                </c:pt>
                <c:pt idx="370">
                  <c:v>42802</c:v>
                </c:pt>
                <c:pt idx="371">
                  <c:v>42803</c:v>
                </c:pt>
                <c:pt idx="372">
                  <c:v>42804</c:v>
                </c:pt>
                <c:pt idx="373">
                  <c:v>42805</c:v>
                </c:pt>
                <c:pt idx="374">
                  <c:v>42806</c:v>
                </c:pt>
                <c:pt idx="375">
                  <c:v>42807</c:v>
                </c:pt>
                <c:pt idx="376">
                  <c:v>42808</c:v>
                </c:pt>
                <c:pt idx="377">
                  <c:v>42809</c:v>
                </c:pt>
                <c:pt idx="378">
                  <c:v>42810</c:v>
                </c:pt>
                <c:pt idx="379">
                  <c:v>42811</c:v>
                </c:pt>
                <c:pt idx="380">
                  <c:v>42812</c:v>
                </c:pt>
                <c:pt idx="381">
                  <c:v>42813</c:v>
                </c:pt>
                <c:pt idx="382">
                  <c:v>42814</c:v>
                </c:pt>
                <c:pt idx="383">
                  <c:v>42815</c:v>
                </c:pt>
                <c:pt idx="384">
                  <c:v>42816</c:v>
                </c:pt>
                <c:pt idx="385">
                  <c:v>42817</c:v>
                </c:pt>
                <c:pt idx="386">
                  <c:v>42818</c:v>
                </c:pt>
                <c:pt idx="387">
                  <c:v>42819</c:v>
                </c:pt>
                <c:pt idx="388">
                  <c:v>42820</c:v>
                </c:pt>
                <c:pt idx="389">
                  <c:v>42821</c:v>
                </c:pt>
                <c:pt idx="390">
                  <c:v>42822</c:v>
                </c:pt>
                <c:pt idx="391">
                  <c:v>42823</c:v>
                </c:pt>
                <c:pt idx="392">
                  <c:v>42824</c:v>
                </c:pt>
                <c:pt idx="393">
                  <c:v>42825</c:v>
                </c:pt>
                <c:pt idx="394">
                  <c:v>42826</c:v>
                </c:pt>
                <c:pt idx="395">
                  <c:v>42827</c:v>
                </c:pt>
                <c:pt idx="396">
                  <c:v>42828</c:v>
                </c:pt>
                <c:pt idx="397">
                  <c:v>42829</c:v>
                </c:pt>
                <c:pt idx="398">
                  <c:v>42830</c:v>
                </c:pt>
                <c:pt idx="399">
                  <c:v>42831</c:v>
                </c:pt>
                <c:pt idx="400">
                  <c:v>42832</c:v>
                </c:pt>
                <c:pt idx="401">
                  <c:v>42833</c:v>
                </c:pt>
                <c:pt idx="402">
                  <c:v>42834</c:v>
                </c:pt>
                <c:pt idx="403">
                  <c:v>42835</c:v>
                </c:pt>
                <c:pt idx="404">
                  <c:v>42836</c:v>
                </c:pt>
                <c:pt idx="405">
                  <c:v>42837</c:v>
                </c:pt>
                <c:pt idx="406">
                  <c:v>42838</c:v>
                </c:pt>
                <c:pt idx="407">
                  <c:v>42839</c:v>
                </c:pt>
                <c:pt idx="408">
                  <c:v>42840</c:v>
                </c:pt>
                <c:pt idx="409">
                  <c:v>42841</c:v>
                </c:pt>
                <c:pt idx="410">
                  <c:v>42842</c:v>
                </c:pt>
                <c:pt idx="411">
                  <c:v>42843</c:v>
                </c:pt>
                <c:pt idx="412">
                  <c:v>42844</c:v>
                </c:pt>
                <c:pt idx="413">
                  <c:v>42845</c:v>
                </c:pt>
                <c:pt idx="414">
                  <c:v>42846</c:v>
                </c:pt>
                <c:pt idx="415">
                  <c:v>42847</c:v>
                </c:pt>
                <c:pt idx="416">
                  <c:v>42848</c:v>
                </c:pt>
                <c:pt idx="417">
                  <c:v>42849</c:v>
                </c:pt>
                <c:pt idx="418">
                  <c:v>42850</c:v>
                </c:pt>
                <c:pt idx="419">
                  <c:v>42851</c:v>
                </c:pt>
                <c:pt idx="420">
                  <c:v>42852</c:v>
                </c:pt>
                <c:pt idx="421">
                  <c:v>42853</c:v>
                </c:pt>
                <c:pt idx="422">
                  <c:v>42854</c:v>
                </c:pt>
                <c:pt idx="423">
                  <c:v>42855</c:v>
                </c:pt>
                <c:pt idx="424">
                  <c:v>42856</c:v>
                </c:pt>
                <c:pt idx="425">
                  <c:v>42857</c:v>
                </c:pt>
                <c:pt idx="426">
                  <c:v>42858</c:v>
                </c:pt>
                <c:pt idx="427">
                  <c:v>42859</c:v>
                </c:pt>
                <c:pt idx="428">
                  <c:v>42860</c:v>
                </c:pt>
                <c:pt idx="429">
                  <c:v>42861</c:v>
                </c:pt>
                <c:pt idx="430">
                  <c:v>42862</c:v>
                </c:pt>
                <c:pt idx="431">
                  <c:v>42863</c:v>
                </c:pt>
                <c:pt idx="432">
                  <c:v>42864</c:v>
                </c:pt>
                <c:pt idx="433">
                  <c:v>42865</c:v>
                </c:pt>
                <c:pt idx="434">
                  <c:v>42866</c:v>
                </c:pt>
                <c:pt idx="435">
                  <c:v>42867</c:v>
                </c:pt>
                <c:pt idx="436">
                  <c:v>42868</c:v>
                </c:pt>
                <c:pt idx="437">
                  <c:v>42869</c:v>
                </c:pt>
                <c:pt idx="438">
                  <c:v>42870</c:v>
                </c:pt>
                <c:pt idx="439">
                  <c:v>42871</c:v>
                </c:pt>
                <c:pt idx="440">
                  <c:v>42872</c:v>
                </c:pt>
                <c:pt idx="441">
                  <c:v>42873</c:v>
                </c:pt>
                <c:pt idx="442">
                  <c:v>42874</c:v>
                </c:pt>
                <c:pt idx="443">
                  <c:v>42875</c:v>
                </c:pt>
                <c:pt idx="444">
                  <c:v>42876</c:v>
                </c:pt>
                <c:pt idx="445">
                  <c:v>42877</c:v>
                </c:pt>
                <c:pt idx="446">
                  <c:v>42878</c:v>
                </c:pt>
                <c:pt idx="447">
                  <c:v>42879</c:v>
                </c:pt>
                <c:pt idx="448">
                  <c:v>42880</c:v>
                </c:pt>
                <c:pt idx="449">
                  <c:v>42881</c:v>
                </c:pt>
                <c:pt idx="450">
                  <c:v>42882</c:v>
                </c:pt>
                <c:pt idx="451">
                  <c:v>42883</c:v>
                </c:pt>
                <c:pt idx="452">
                  <c:v>42884</c:v>
                </c:pt>
                <c:pt idx="453">
                  <c:v>42885</c:v>
                </c:pt>
                <c:pt idx="454">
                  <c:v>42886</c:v>
                </c:pt>
                <c:pt idx="455">
                  <c:v>42887</c:v>
                </c:pt>
                <c:pt idx="456">
                  <c:v>42888</c:v>
                </c:pt>
                <c:pt idx="457">
                  <c:v>42889</c:v>
                </c:pt>
                <c:pt idx="458">
                  <c:v>42890</c:v>
                </c:pt>
                <c:pt idx="459">
                  <c:v>42891</c:v>
                </c:pt>
                <c:pt idx="460">
                  <c:v>42892</c:v>
                </c:pt>
                <c:pt idx="461">
                  <c:v>42893</c:v>
                </c:pt>
                <c:pt idx="462">
                  <c:v>42894</c:v>
                </c:pt>
                <c:pt idx="463">
                  <c:v>42895</c:v>
                </c:pt>
                <c:pt idx="464">
                  <c:v>42896</c:v>
                </c:pt>
                <c:pt idx="465">
                  <c:v>42897</c:v>
                </c:pt>
                <c:pt idx="466">
                  <c:v>42898</c:v>
                </c:pt>
                <c:pt idx="467">
                  <c:v>42899</c:v>
                </c:pt>
                <c:pt idx="468">
                  <c:v>42900</c:v>
                </c:pt>
                <c:pt idx="469">
                  <c:v>42901</c:v>
                </c:pt>
                <c:pt idx="470">
                  <c:v>42902</c:v>
                </c:pt>
                <c:pt idx="471">
                  <c:v>42903</c:v>
                </c:pt>
                <c:pt idx="472">
                  <c:v>42904</c:v>
                </c:pt>
                <c:pt idx="473">
                  <c:v>42905</c:v>
                </c:pt>
                <c:pt idx="474">
                  <c:v>42906</c:v>
                </c:pt>
                <c:pt idx="475">
                  <c:v>42907</c:v>
                </c:pt>
                <c:pt idx="476">
                  <c:v>42908</c:v>
                </c:pt>
                <c:pt idx="477">
                  <c:v>42909</c:v>
                </c:pt>
                <c:pt idx="478">
                  <c:v>42910</c:v>
                </c:pt>
                <c:pt idx="479">
                  <c:v>42911</c:v>
                </c:pt>
                <c:pt idx="480">
                  <c:v>42912</c:v>
                </c:pt>
                <c:pt idx="481">
                  <c:v>42913</c:v>
                </c:pt>
                <c:pt idx="482">
                  <c:v>42914</c:v>
                </c:pt>
                <c:pt idx="483">
                  <c:v>42915</c:v>
                </c:pt>
                <c:pt idx="484">
                  <c:v>42916</c:v>
                </c:pt>
                <c:pt idx="485">
                  <c:v>42917</c:v>
                </c:pt>
                <c:pt idx="486">
                  <c:v>42918</c:v>
                </c:pt>
                <c:pt idx="487">
                  <c:v>42919</c:v>
                </c:pt>
                <c:pt idx="488">
                  <c:v>42920</c:v>
                </c:pt>
                <c:pt idx="489">
                  <c:v>42921</c:v>
                </c:pt>
                <c:pt idx="490">
                  <c:v>42922</c:v>
                </c:pt>
                <c:pt idx="491">
                  <c:v>42923</c:v>
                </c:pt>
                <c:pt idx="492">
                  <c:v>42924</c:v>
                </c:pt>
                <c:pt idx="493">
                  <c:v>42925</c:v>
                </c:pt>
                <c:pt idx="494">
                  <c:v>42926</c:v>
                </c:pt>
                <c:pt idx="495">
                  <c:v>42927</c:v>
                </c:pt>
                <c:pt idx="496">
                  <c:v>42928</c:v>
                </c:pt>
                <c:pt idx="497">
                  <c:v>42929</c:v>
                </c:pt>
                <c:pt idx="498">
                  <c:v>42930</c:v>
                </c:pt>
                <c:pt idx="499">
                  <c:v>42931</c:v>
                </c:pt>
                <c:pt idx="500">
                  <c:v>42932</c:v>
                </c:pt>
                <c:pt idx="501">
                  <c:v>42933</c:v>
                </c:pt>
                <c:pt idx="502">
                  <c:v>42934</c:v>
                </c:pt>
                <c:pt idx="503">
                  <c:v>42935</c:v>
                </c:pt>
                <c:pt idx="504">
                  <c:v>42936</c:v>
                </c:pt>
                <c:pt idx="505">
                  <c:v>42937</c:v>
                </c:pt>
                <c:pt idx="506">
                  <c:v>42938</c:v>
                </c:pt>
                <c:pt idx="507">
                  <c:v>42939</c:v>
                </c:pt>
                <c:pt idx="508">
                  <c:v>42940</c:v>
                </c:pt>
                <c:pt idx="509">
                  <c:v>42941</c:v>
                </c:pt>
                <c:pt idx="510">
                  <c:v>42942</c:v>
                </c:pt>
                <c:pt idx="511">
                  <c:v>42943</c:v>
                </c:pt>
                <c:pt idx="512">
                  <c:v>42944</c:v>
                </c:pt>
                <c:pt idx="513">
                  <c:v>42945</c:v>
                </c:pt>
                <c:pt idx="514">
                  <c:v>42946</c:v>
                </c:pt>
                <c:pt idx="515">
                  <c:v>42947</c:v>
                </c:pt>
                <c:pt idx="516">
                  <c:v>42948</c:v>
                </c:pt>
                <c:pt idx="517">
                  <c:v>42949</c:v>
                </c:pt>
                <c:pt idx="518">
                  <c:v>42950</c:v>
                </c:pt>
                <c:pt idx="519">
                  <c:v>42951</c:v>
                </c:pt>
                <c:pt idx="520">
                  <c:v>42952</c:v>
                </c:pt>
                <c:pt idx="521">
                  <c:v>42953</c:v>
                </c:pt>
                <c:pt idx="522">
                  <c:v>42954</c:v>
                </c:pt>
                <c:pt idx="523">
                  <c:v>42955</c:v>
                </c:pt>
                <c:pt idx="524">
                  <c:v>42956</c:v>
                </c:pt>
                <c:pt idx="525">
                  <c:v>42957</c:v>
                </c:pt>
                <c:pt idx="526">
                  <c:v>42958</c:v>
                </c:pt>
                <c:pt idx="527">
                  <c:v>42959</c:v>
                </c:pt>
                <c:pt idx="528">
                  <c:v>42960</c:v>
                </c:pt>
                <c:pt idx="529">
                  <c:v>42961</c:v>
                </c:pt>
                <c:pt idx="530">
                  <c:v>42962</c:v>
                </c:pt>
                <c:pt idx="531">
                  <c:v>42963</c:v>
                </c:pt>
                <c:pt idx="532">
                  <c:v>42964</c:v>
                </c:pt>
                <c:pt idx="533">
                  <c:v>42965</c:v>
                </c:pt>
                <c:pt idx="534">
                  <c:v>42966</c:v>
                </c:pt>
                <c:pt idx="535">
                  <c:v>42967</c:v>
                </c:pt>
                <c:pt idx="536">
                  <c:v>42968</c:v>
                </c:pt>
                <c:pt idx="537">
                  <c:v>42969</c:v>
                </c:pt>
                <c:pt idx="538">
                  <c:v>42970</c:v>
                </c:pt>
                <c:pt idx="539">
                  <c:v>42971</c:v>
                </c:pt>
                <c:pt idx="540">
                  <c:v>42972</c:v>
                </c:pt>
                <c:pt idx="541">
                  <c:v>42973</c:v>
                </c:pt>
                <c:pt idx="542">
                  <c:v>42974</c:v>
                </c:pt>
                <c:pt idx="543">
                  <c:v>42975</c:v>
                </c:pt>
                <c:pt idx="544">
                  <c:v>42976</c:v>
                </c:pt>
                <c:pt idx="545">
                  <c:v>42977</c:v>
                </c:pt>
                <c:pt idx="546">
                  <c:v>42978</c:v>
                </c:pt>
                <c:pt idx="547">
                  <c:v>42979</c:v>
                </c:pt>
                <c:pt idx="548">
                  <c:v>42980</c:v>
                </c:pt>
                <c:pt idx="549">
                  <c:v>42981</c:v>
                </c:pt>
                <c:pt idx="550">
                  <c:v>42982</c:v>
                </c:pt>
                <c:pt idx="551">
                  <c:v>42983</c:v>
                </c:pt>
                <c:pt idx="552">
                  <c:v>42984</c:v>
                </c:pt>
                <c:pt idx="553">
                  <c:v>42985</c:v>
                </c:pt>
                <c:pt idx="554">
                  <c:v>42986</c:v>
                </c:pt>
                <c:pt idx="555">
                  <c:v>42987</c:v>
                </c:pt>
                <c:pt idx="556">
                  <c:v>42988</c:v>
                </c:pt>
                <c:pt idx="557">
                  <c:v>42989</c:v>
                </c:pt>
                <c:pt idx="558">
                  <c:v>42990</c:v>
                </c:pt>
                <c:pt idx="559">
                  <c:v>42991</c:v>
                </c:pt>
                <c:pt idx="560">
                  <c:v>42992</c:v>
                </c:pt>
                <c:pt idx="561">
                  <c:v>42993</c:v>
                </c:pt>
                <c:pt idx="562">
                  <c:v>42994</c:v>
                </c:pt>
                <c:pt idx="563">
                  <c:v>42995</c:v>
                </c:pt>
                <c:pt idx="564">
                  <c:v>42996</c:v>
                </c:pt>
                <c:pt idx="565">
                  <c:v>42997</c:v>
                </c:pt>
                <c:pt idx="566">
                  <c:v>42998</c:v>
                </c:pt>
                <c:pt idx="567">
                  <c:v>42999</c:v>
                </c:pt>
                <c:pt idx="568">
                  <c:v>43000</c:v>
                </c:pt>
                <c:pt idx="569">
                  <c:v>43001</c:v>
                </c:pt>
                <c:pt idx="570">
                  <c:v>43002</c:v>
                </c:pt>
                <c:pt idx="571">
                  <c:v>43003</c:v>
                </c:pt>
                <c:pt idx="572">
                  <c:v>43004</c:v>
                </c:pt>
                <c:pt idx="573">
                  <c:v>43005</c:v>
                </c:pt>
                <c:pt idx="574">
                  <c:v>43006</c:v>
                </c:pt>
                <c:pt idx="575">
                  <c:v>43007</c:v>
                </c:pt>
                <c:pt idx="576">
                  <c:v>43008</c:v>
                </c:pt>
                <c:pt idx="577">
                  <c:v>43009</c:v>
                </c:pt>
                <c:pt idx="578">
                  <c:v>43010</c:v>
                </c:pt>
                <c:pt idx="579">
                  <c:v>43011</c:v>
                </c:pt>
                <c:pt idx="580">
                  <c:v>43012</c:v>
                </c:pt>
                <c:pt idx="581">
                  <c:v>43013</c:v>
                </c:pt>
                <c:pt idx="582">
                  <c:v>43014</c:v>
                </c:pt>
                <c:pt idx="583">
                  <c:v>43015</c:v>
                </c:pt>
                <c:pt idx="584">
                  <c:v>43016</c:v>
                </c:pt>
                <c:pt idx="585">
                  <c:v>43017</c:v>
                </c:pt>
                <c:pt idx="586">
                  <c:v>43018</c:v>
                </c:pt>
                <c:pt idx="587">
                  <c:v>43019</c:v>
                </c:pt>
                <c:pt idx="588">
                  <c:v>43020</c:v>
                </c:pt>
                <c:pt idx="589">
                  <c:v>43021</c:v>
                </c:pt>
                <c:pt idx="590">
                  <c:v>43022</c:v>
                </c:pt>
                <c:pt idx="591">
                  <c:v>43023</c:v>
                </c:pt>
                <c:pt idx="592">
                  <c:v>43024</c:v>
                </c:pt>
                <c:pt idx="593">
                  <c:v>43025</c:v>
                </c:pt>
                <c:pt idx="594">
                  <c:v>43026</c:v>
                </c:pt>
                <c:pt idx="595">
                  <c:v>43027</c:v>
                </c:pt>
                <c:pt idx="596">
                  <c:v>43028</c:v>
                </c:pt>
                <c:pt idx="597">
                  <c:v>43029</c:v>
                </c:pt>
                <c:pt idx="598">
                  <c:v>43030</c:v>
                </c:pt>
                <c:pt idx="599">
                  <c:v>43031</c:v>
                </c:pt>
                <c:pt idx="600">
                  <c:v>43032</c:v>
                </c:pt>
                <c:pt idx="601">
                  <c:v>43033</c:v>
                </c:pt>
                <c:pt idx="602">
                  <c:v>43034</c:v>
                </c:pt>
                <c:pt idx="603">
                  <c:v>43035</c:v>
                </c:pt>
                <c:pt idx="604">
                  <c:v>43036</c:v>
                </c:pt>
                <c:pt idx="605">
                  <c:v>43037</c:v>
                </c:pt>
                <c:pt idx="606">
                  <c:v>43038</c:v>
                </c:pt>
                <c:pt idx="607">
                  <c:v>43039</c:v>
                </c:pt>
                <c:pt idx="608">
                  <c:v>43040</c:v>
                </c:pt>
                <c:pt idx="609">
                  <c:v>43041</c:v>
                </c:pt>
                <c:pt idx="610">
                  <c:v>43042</c:v>
                </c:pt>
                <c:pt idx="611">
                  <c:v>43043</c:v>
                </c:pt>
                <c:pt idx="612">
                  <c:v>43044</c:v>
                </c:pt>
                <c:pt idx="613">
                  <c:v>43045</c:v>
                </c:pt>
                <c:pt idx="614">
                  <c:v>43046</c:v>
                </c:pt>
                <c:pt idx="615">
                  <c:v>43047</c:v>
                </c:pt>
                <c:pt idx="616">
                  <c:v>43048</c:v>
                </c:pt>
                <c:pt idx="617">
                  <c:v>43049</c:v>
                </c:pt>
                <c:pt idx="618">
                  <c:v>43050</c:v>
                </c:pt>
                <c:pt idx="619">
                  <c:v>43051</c:v>
                </c:pt>
                <c:pt idx="620">
                  <c:v>43052</c:v>
                </c:pt>
                <c:pt idx="621">
                  <c:v>43053</c:v>
                </c:pt>
                <c:pt idx="622">
                  <c:v>43054</c:v>
                </c:pt>
                <c:pt idx="623">
                  <c:v>43055</c:v>
                </c:pt>
                <c:pt idx="624">
                  <c:v>43056</c:v>
                </c:pt>
                <c:pt idx="625">
                  <c:v>43057</c:v>
                </c:pt>
                <c:pt idx="626">
                  <c:v>43058</c:v>
                </c:pt>
                <c:pt idx="627">
                  <c:v>43059</c:v>
                </c:pt>
                <c:pt idx="628">
                  <c:v>43060</c:v>
                </c:pt>
                <c:pt idx="629">
                  <c:v>43061</c:v>
                </c:pt>
                <c:pt idx="630">
                  <c:v>43062</c:v>
                </c:pt>
                <c:pt idx="631">
                  <c:v>43063</c:v>
                </c:pt>
                <c:pt idx="632">
                  <c:v>43064</c:v>
                </c:pt>
                <c:pt idx="633">
                  <c:v>43065</c:v>
                </c:pt>
                <c:pt idx="634">
                  <c:v>43066</c:v>
                </c:pt>
                <c:pt idx="635">
                  <c:v>43067</c:v>
                </c:pt>
                <c:pt idx="636">
                  <c:v>43068</c:v>
                </c:pt>
                <c:pt idx="637">
                  <c:v>43069</c:v>
                </c:pt>
                <c:pt idx="638">
                  <c:v>43070</c:v>
                </c:pt>
                <c:pt idx="639">
                  <c:v>43071</c:v>
                </c:pt>
                <c:pt idx="640">
                  <c:v>43072</c:v>
                </c:pt>
                <c:pt idx="641">
                  <c:v>43073</c:v>
                </c:pt>
                <c:pt idx="642">
                  <c:v>43074</c:v>
                </c:pt>
                <c:pt idx="643">
                  <c:v>43075</c:v>
                </c:pt>
                <c:pt idx="644">
                  <c:v>43076</c:v>
                </c:pt>
                <c:pt idx="645">
                  <c:v>43077</c:v>
                </c:pt>
                <c:pt idx="646">
                  <c:v>43078</c:v>
                </c:pt>
                <c:pt idx="647">
                  <c:v>43079</c:v>
                </c:pt>
                <c:pt idx="648">
                  <c:v>43080</c:v>
                </c:pt>
                <c:pt idx="649">
                  <c:v>43081</c:v>
                </c:pt>
                <c:pt idx="650">
                  <c:v>43082</c:v>
                </c:pt>
                <c:pt idx="651">
                  <c:v>43083</c:v>
                </c:pt>
                <c:pt idx="652">
                  <c:v>43084</c:v>
                </c:pt>
                <c:pt idx="653">
                  <c:v>43085</c:v>
                </c:pt>
                <c:pt idx="654">
                  <c:v>43086</c:v>
                </c:pt>
                <c:pt idx="655">
                  <c:v>43087</c:v>
                </c:pt>
                <c:pt idx="656">
                  <c:v>43088</c:v>
                </c:pt>
                <c:pt idx="657">
                  <c:v>43089</c:v>
                </c:pt>
                <c:pt idx="658">
                  <c:v>43090</c:v>
                </c:pt>
                <c:pt idx="659">
                  <c:v>43091</c:v>
                </c:pt>
                <c:pt idx="660">
                  <c:v>43092</c:v>
                </c:pt>
                <c:pt idx="661">
                  <c:v>43093</c:v>
                </c:pt>
                <c:pt idx="662">
                  <c:v>43094</c:v>
                </c:pt>
                <c:pt idx="663">
                  <c:v>43095</c:v>
                </c:pt>
                <c:pt idx="664">
                  <c:v>43096</c:v>
                </c:pt>
                <c:pt idx="665">
                  <c:v>43097</c:v>
                </c:pt>
                <c:pt idx="666">
                  <c:v>43098</c:v>
                </c:pt>
                <c:pt idx="667">
                  <c:v>43099</c:v>
                </c:pt>
                <c:pt idx="668">
                  <c:v>43100</c:v>
                </c:pt>
                <c:pt idx="669">
                  <c:v>43101</c:v>
                </c:pt>
                <c:pt idx="670">
                  <c:v>43102</c:v>
                </c:pt>
                <c:pt idx="671">
                  <c:v>43103</c:v>
                </c:pt>
                <c:pt idx="672">
                  <c:v>43104</c:v>
                </c:pt>
                <c:pt idx="673">
                  <c:v>43105</c:v>
                </c:pt>
                <c:pt idx="674">
                  <c:v>43106</c:v>
                </c:pt>
                <c:pt idx="675">
                  <c:v>43107</c:v>
                </c:pt>
                <c:pt idx="676">
                  <c:v>43108</c:v>
                </c:pt>
                <c:pt idx="677">
                  <c:v>43109</c:v>
                </c:pt>
                <c:pt idx="678">
                  <c:v>43110</c:v>
                </c:pt>
                <c:pt idx="679">
                  <c:v>43111</c:v>
                </c:pt>
                <c:pt idx="680">
                  <c:v>43112</c:v>
                </c:pt>
                <c:pt idx="681">
                  <c:v>43113</c:v>
                </c:pt>
                <c:pt idx="682">
                  <c:v>43114</c:v>
                </c:pt>
                <c:pt idx="683">
                  <c:v>43115</c:v>
                </c:pt>
                <c:pt idx="684">
                  <c:v>43116</c:v>
                </c:pt>
                <c:pt idx="685">
                  <c:v>43117</c:v>
                </c:pt>
                <c:pt idx="686">
                  <c:v>43118</c:v>
                </c:pt>
                <c:pt idx="687">
                  <c:v>43119</c:v>
                </c:pt>
                <c:pt idx="688">
                  <c:v>43120</c:v>
                </c:pt>
                <c:pt idx="689">
                  <c:v>43121</c:v>
                </c:pt>
                <c:pt idx="690">
                  <c:v>43122</c:v>
                </c:pt>
                <c:pt idx="691">
                  <c:v>43123</c:v>
                </c:pt>
                <c:pt idx="692">
                  <c:v>43124</c:v>
                </c:pt>
                <c:pt idx="693">
                  <c:v>43125</c:v>
                </c:pt>
                <c:pt idx="694">
                  <c:v>43126</c:v>
                </c:pt>
                <c:pt idx="695">
                  <c:v>43127</c:v>
                </c:pt>
                <c:pt idx="696">
                  <c:v>43128</c:v>
                </c:pt>
                <c:pt idx="697">
                  <c:v>43129</c:v>
                </c:pt>
                <c:pt idx="698">
                  <c:v>43130</c:v>
                </c:pt>
                <c:pt idx="699">
                  <c:v>43131</c:v>
                </c:pt>
                <c:pt idx="700">
                  <c:v>43132</c:v>
                </c:pt>
                <c:pt idx="701">
                  <c:v>43133</c:v>
                </c:pt>
                <c:pt idx="702">
                  <c:v>43134</c:v>
                </c:pt>
                <c:pt idx="703">
                  <c:v>43135</c:v>
                </c:pt>
                <c:pt idx="704">
                  <c:v>43136</c:v>
                </c:pt>
                <c:pt idx="705">
                  <c:v>43137</c:v>
                </c:pt>
                <c:pt idx="706">
                  <c:v>43138</c:v>
                </c:pt>
                <c:pt idx="707">
                  <c:v>43139</c:v>
                </c:pt>
                <c:pt idx="708">
                  <c:v>43140</c:v>
                </c:pt>
                <c:pt idx="709">
                  <c:v>43141</c:v>
                </c:pt>
                <c:pt idx="710">
                  <c:v>43142</c:v>
                </c:pt>
                <c:pt idx="711">
                  <c:v>43143</c:v>
                </c:pt>
                <c:pt idx="712">
                  <c:v>43144</c:v>
                </c:pt>
                <c:pt idx="713">
                  <c:v>43145</c:v>
                </c:pt>
                <c:pt idx="714">
                  <c:v>43146</c:v>
                </c:pt>
                <c:pt idx="715">
                  <c:v>43147</c:v>
                </c:pt>
                <c:pt idx="716">
                  <c:v>43148</c:v>
                </c:pt>
                <c:pt idx="717">
                  <c:v>43149</c:v>
                </c:pt>
                <c:pt idx="718">
                  <c:v>43150</c:v>
                </c:pt>
                <c:pt idx="719">
                  <c:v>43151</c:v>
                </c:pt>
                <c:pt idx="720">
                  <c:v>43152</c:v>
                </c:pt>
                <c:pt idx="721">
                  <c:v>43153</c:v>
                </c:pt>
                <c:pt idx="722">
                  <c:v>43154</c:v>
                </c:pt>
                <c:pt idx="723">
                  <c:v>43155</c:v>
                </c:pt>
                <c:pt idx="724">
                  <c:v>43156</c:v>
                </c:pt>
                <c:pt idx="725">
                  <c:v>43157</c:v>
                </c:pt>
                <c:pt idx="726">
                  <c:v>43158</c:v>
                </c:pt>
                <c:pt idx="727">
                  <c:v>43159</c:v>
                </c:pt>
                <c:pt idx="728">
                  <c:v>43160</c:v>
                </c:pt>
                <c:pt idx="729">
                  <c:v>43161</c:v>
                </c:pt>
                <c:pt idx="730">
                  <c:v>43162</c:v>
                </c:pt>
                <c:pt idx="731">
                  <c:v>43163</c:v>
                </c:pt>
                <c:pt idx="732">
                  <c:v>43164</c:v>
                </c:pt>
                <c:pt idx="733">
                  <c:v>43165</c:v>
                </c:pt>
                <c:pt idx="734">
                  <c:v>43166</c:v>
                </c:pt>
                <c:pt idx="735">
                  <c:v>43167</c:v>
                </c:pt>
                <c:pt idx="736">
                  <c:v>43168</c:v>
                </c:pt>
                <c:pt idx="737">
                  <c:v>43169</c:v>
                </c:pt>
                <c:pt idx="738">
                  <c:v>43170</c:v>
                </c:pt>
                <c:pt idx="739">
                  <c:v>43171</c:v>
                </c:pt>
                <c:pt idx="740">
                  <c:v>43172</c:v>
                </c:pt>
                <c:pt idx="741">
                  <c:v>43173</c:v>
                </c:pt>
                <c:pt idx="742">
                  <c:v>43174</c:v>
                </c:pt>
                <c:pt idx="743">
                  <c:v>43175</c:v>
                </c:pt>
                <c:pt idx="744">
                  <c:v>43176</c:v>
                </c:pt>
                <c:pt idx="745">
                  <c:v>43177</c:v>
                </c:pt>
                <c:pt idx="746">
                  <c:v>43178</c:v>
                </c:pt>
                <c:pt idx="747">
                  <c:v>43179</c:v>
                </c:pt>
                <c:pt idx="748">
                  <c:v>43180</c:v>
                </c:pt>
                <c:pt idx="749">
                  <c:v>43181</c:v>
                </c:pt>
                <c:pt idx="750">
                  <c:v>43182</c:v>
                </c:pt>
                <c:pt idx="751">
                  <c:v>43183</c:v>
                </c:pt>
                <c:pt idx="752">
                  <c:v>43184</c:v>
                </c:pt>
                <c:pt idx="753">
                  <c:v>43185</c:v>
                </c:pt>
                <c:pt idx="754">
                  <c:v>43186</c:v>
                </c:pt>
                <c:pt idx="755">
                  <c:v>43187</c:v>
                </c:pt>
                <c:pt idx="756">
                  <c:v>43188</c:v>
                </c:pt>
                <c:pt idx="757">
                  <c:v>43189</c:v>
                </c:pt>
                <c:pt idx="758">
                  <c:v>43190</c:v>
                </c:pt>
                <c:pt idx="759">
                  <c:v>43191</c:v>
                </c:pt>
                <c:pt idx="760">
                  <c:v>43192</c:v>
                </c:pt>
                <c:pt idx="761">
                  <c:v>43193</c:v>
                </c:pt>
                <c:pt idx="762">
                  <c:v>43194</c:v>
                </c:pt>
                <c:pt idx="763">
                  <c:v>43195</c:v>
                </c:pt>
                <c:pt idx="764">
                  <c:v>43196</c:v>
                </c:pt>
                <c:pt idx="765">
                  <c:v>43197</c:v>
                </c:pt>
                <c:pt idx="766">
                  <c:v>43198</c:v>
                </c:pt>
                <c:pt idx="767">
                  <c:v>43199</c:v>
                </c:pt>
                <c:pt idx="768">
                  <c:v>43200</c:v>
                </c:pt>
                <c:pt idx="769">
                  <c:v>43201</c:v>
                </c:pt>
                <c:pt idx="770">
                  <c:v>43202</c:v>
                </c:pt>
                <c:pt idx="771">
                  <c:v>43203</c:v>
                </c:pt>
                <c:pt idx="772">
                  <c:v>43204</c:v>
                </c:pt>
                <c:pt idx="773">
                  <c:v>43205</c:v>
                </c:pt>
                <c:pt idx="774">
                  <c:v>43206</c:v>
                </c:pt>
                <c:pt idx="775">
                  <c:v>43207</c:v>
                </c:pt>
                <c:pt idx="776">
                  <c:v>43208</c:v>
                </c:pt>
                <c:pt idx="777">
                  <c:v>43209</c:v>
                </c:pt>
                <c:pt idx="778">
                  <c:v>43210</c:v>
                </c:pt>
                <c:pt idx="779">
                  <c:v>43211</c:v>
                </c:pt>
                <c:pt idx="780">
                  <c:v>43212</c:v>
                </c:pt>
                <c:pt idx="781">
                  <c:v>43213</c:v>
                </c:pt>
                <c:pt idx="782">
                  <c:v>43214</c:v>
                </c:pt>
                <c:pt idx="783">
                  <c:v>43215</c:v>
                </c:pt>
                <c:pt idx="784">
                  <c:v>43216</c:v>
                </c:pt>
                <c:pt idx="785">
                  <c:v>43217</c:v>
                </c:pt>
                <c:pt idx="786">
                  <c:v>43218</c:v>
                </c:pt>
                <c:pt idx="787">
                  <c:v>43219</c:v>
                </c:pt>
                <c:pt idx="788">
                  <c:v>43220</c:v>
                </c:pt>
                <c:pt idx="789">
                  <c:v>43221</c:v>
                </c:pt>
                <c:pt idx="790">
                  <c:v>43222</c:v>
                </c:pt>
                <c:pt idx="791">
                  <c:v>43223</c:v>
                </c:pt>
                <c:pt idx="792">
                  <c:v>43224</c:v>
                </c:pt>
                <c:pt idx="793">
                  <c:v>43225</c:v>
                </c:pt>
                <c:pt idx="794">
                  <c:v>43226</c:v>
                </c:pt>
                <c:pt idx="795">
                  <c:v>43227</c:v>
                </c:pt>
                <c:pt idx="796">
                  <c:v>43228</c:v>
                </c:pt>
                <c:pt idx="797">
                  <c:v>43229</c:v>
                </c:pt>
                <c:pt idx="798">
                  <c:v>43230</c:v>
                </c:pt>
                <c:pt idx="799">
                  <c:v>43231</c:v>
                </c:pt>
                <c:pt idx="800">
                  <c:v>43232</c:v>
                </c:pt>
                <c:pt idx="801">
                  <c:v>43233</c:v>
                </c:pt>
                <c:pt idx="802">
                  <c:v>43234</c:v>
                </c:pt>
                <c:pt idx="803">
                  <c:v>43235</c:v>
                </c:pt>
                <c:pt idx="804">
                  <c:v>43236</c:v>
                </c:pt>
                <c:pt idx="805">
                  <c:v>43237</c:v>
                </c:pt>
                <c:pt idx="806">
                  <c:v>43238</c:v>
                </c:pt>
                <c:pt idx="807">
                  <c:v>43239</c:v>
                </c:pt>
                <c:pt idx="808">
                  <c:v>43240</c:v>
                </c:pt>
                <c:pt idx="809">
                  <c:v>43241</c:v>
                </c:pt>
                <c:pt idx="810">
                  <c:v>43242</c:v>
                </c:pt>
                <c:pt idx="811">
                  <c:v>43243</c:v>
                </c:pt>
                <c:pt idx="812">
                  <c:v>43244</c:v>
                </c:pt>
                <c:pt idx="813">
                  <c:v>43245</c:v>
                </c:pt>
                <c:pt idx="814">
                  <c:v>43246</c:v>
                </c:pt>
                <c:pt idx="815">
                  <c:v>43247</c:v>
                </c:pt>
                <c:pt idx="816">
                  <c:v>43248</c:v>
                </c:pt>
                <c:pt idx="817">
                  <c:v>43249</c:v>
                </c:pt>
                <c:pt idx="818">
                  <c:v>43250</c:v>
                </c:pt>
                <c:pt idx="819">
                  <c:v>43251</c:v>
                </c:pt>
                <c:pt idx="820">
                  <c:v>43252</c:v>
                </c:pt>
                <c:pt idx="821">
                  <c:v>43253</c:v>
                </c:pt>
                <c:pt idx="822">
                  <c:v>43254</c:v>
                </c:pt>
                <c:pt idx="823">
                  <c:v>43255</c:v>
                </c:pt>
                <c:pt idx="824">
                  <c:v>43256</c:v>
                </c:pt>
                <c:pt idx="825">
                  <c:v>43257</c:v>
                </c:pt>
                <c:pt idx="826">
                  <c:v>43258</c:v>
                </c:pt>
                <c:pt idx="827">
                  <c:v>43259</c:v>
                </c:pt>
                <c:pt idx="828">
                  <c:v>43260</c:v>
                </c:pt>
                <c:pt idx="829">
                  <c:v>43261</c:v>
                </c:pt>
                <c:pt idx="830">
                  <c:v>43262</c:v>
                </c:pt>
                <c:pt idx="831">
                  <c:v>43263</c:v>
                </c:pt>
                <c:pt idx="832">
                  <c:v>43264</c:v>
                </c:pt>
                <c:pt idx="833">
                  <c:v>43265</c:v>
                </c:pt>
                <c:pt idx="834">
                  <c:v>43266</c:v>
                </c:pt>
                <c:pt idx="835">
                  <c:v>43267</c:v>
                </c:pt>
                <c:pt idx="836">
                  <c:v>43268</c:v>
                </c:pt>
                <c:pt idx="837">
                  <c:v>43269</c:v>
                </c:pt>
                <c:pt idx="838">
                  <c:v>43270</c:v>
                </c:pt>
                <c:pt idx="839">
                  <c:v>43271</c:v>
                </c:pt>
                <c:pt idx="840">
                  <c:v>43272</c:v>
                </c:pt>
                <c:pt idx="841">
                  <c:v>43273</c:v>
                </c:pt>
                <c:pt idx="842">
                  <c:v>43274</c:v>
                </c:pt>
                <c:pt idx="843">
                  <c:v>43275</c:v>
                </c:pt>
                <c:pt idx="844">
                  <c:v>43276</c:v>
                </c:pt>
                <c:pt idx="845">
                  <c:v>43277</c:v>
                </c:pt>
                <c:pt idx="846">
                  <c:v>43278</c:v>
                </c:pt>
                <c:pt idx="847">
                  <c:v>43279</c:v>
                </c:pt>
                <c:pt idx="848">
                  <c:v>43280</c:v>
                </c:pt>
                <c:pt idx="849">
                  <c:v>43281</c:v>
                </c:pt>
                <c:pt idx="850">
                  <c:v>43282</c:v>
                </c:pt>
                <c:pt idx="851">
                  <c:v>43283</c:v>
                </c:pt>
                <c:pt idx="852">
                  <c:v>43284</c:v>
                </c:pt>
                <c:pt idx="853">
                  <c:v>43285</c:v>
                </c:pt>
                <c:pt idx="854">
                  <c:v>43286</c:v>
                </c:pt>
                <c:pt idx="855">
                  <c:v>43287</c:v>
                </c:pt>
                <c:pt idx="856">
                  <c:v>43288</c:v>
                </c:pt>
                <c:pt idx="857">
                  <c:v>43289</c:v>
                </c:pt>
                <c:pt idx="858">
                  <c:v>43290</c:v>
                </c:pt>
                <c:pt idx="859">
                  <c:v>43291</c:v>
                </c:pt>
                <c:pt idx="860">
                  <c:v>43292</c:v>
                </c:pt>
                <c:pt idx="861">
                  <c:v>43293</c:v>
                </c:pt>
                <c:pt idx="862">
                  <c:v>43294</c:v>
                </c:pt>
                <c:pt idx="863">
                  <c:v>43295</c:v>
                </c:pt>
                <c:pt idx="864">
                  <c:v>43296</c:v>
                </c:pt>
                <c:pt idx="865">
                  <c:v>43297</c:v>
                </c:pt>
                <c:pt idx="866">
                  <c:v>43298</c:v>
                </c:pt>
                <c:pt idx="867">
                  <c:v>43299</c:v>
                </c:pt>
                <c:pt idx="868">
                  <c:v>43300</c:v>
                </c:pt>
                <c:pt idx="869">
                  <c:v>43301</c:v>
                </c:pt>
                <c:pt idx="870">
                  <c:v>43302</c:v>
                </c:pt>
                <c:pt idx="871">
                  <c:v>43303</c:v>
                </c:pt>
                <c:pt idx="872">
                  <c:v>43304</c:v>
                </c:pt>
                <c:pt idx="873">
                  <c:v>43305</c:v>
                </c:pt>
                <c:pt idx="874">
                  <c:v>43306</c:v>
                </c:pt>
                <c:pt idx="875">
                  <c:v>43307</c:v>
                </c:pt>
                <c:pt idx="876">
                  <c:v>43308</c:v>
                </c:pt>
                <c:pt idx="877">
                  <c:v>43309</c:v>
                </c:pt>
                <c:pt idx="878">
                  <c:v>43310</c:v>
                </c:pt>
                <c:pt idx="879">
                  <c:v>43311</c:v>
                </c:pt>
                <c:pt idx="880">
                  <c:v>43312</c:v>
                </c:pt>
                <c:pt idx="881">
                  <c:v>43313</c:v>
                </c:pt>
                <c:pt idx="882">
                  <c:v>43314</c:v>
                </c:pt>
                <c:pt idx="883">
                  <c:v>43315</c:v>
                </c:pt>
                <c:pt idx="884">
                  <c:v>43316</c:v>
                </c:pt>
                <c:pt idx="885">
                  <c:v>43317</c:v>
                </c:pt>
                <c:pt idx="886">
                  <c:v>43318</c:v>
                </c:pt>
                <c:pt idx="887">
                  <c:v>43319</c:v>
                </c:pt>
                <c:pt idx="888">
                  <c:v>43320</c:v>
                </c:pt>
                <c:pt idx="889">
                  <c:v>43321</c:v>
                </c:pt>
                <c:pt idx="890">
                  <c:v>43322</c:v>
                </c:pt>
                <c:pt idx="891">
                  <c:v>43323</c:v>
                </c:pt>
                <c:pt idx="892">
                  <c:v>43324</c:v>
                </c:pt>
                <c:pt idx="893">
                  <c:v>43325</c:v>
                </c:pt>
                <c:pt idx="894">
                  <c:v>43326</c:v>
                </c:pt>
                <c:pt idx="895">
                  <c:v>43327</c:v>
                </c:pt>
                <c:pt idx="896">
                  <c:v>43328</c:v>
                </c:pt>
                <c:pt idx="897">
                  <c:v>43329</c:v>
                </c:pt>
                <c:pt idx="898">
                  <c:v>43330</c:v>
                </c:pt>
                <c:pt idx="899">
                  <c:v>43331</c:v>
                </c:pt>
                <c:pt idx="900">
                  <c:v>43332</c:v>
                </c:pt>
                <c:pt idx="901">
                  <c:v>43333</c:v>
                </c:pt>
                <c:pt idx="902">
                  <c:v>43334</c:v>
                </c:pt>
                <c:pt idx="903">
                  <c:v>43335</c:v>
                </c:pt>
                <c:pt idx="904">
                  <c:v>43336</c:v>
                </c:pt>
                <c:pt idx="905">
                  <c:v>43337</c:v>
                </c:pt>
                <c:pt idx="906">
                  <c:v>43338</c:v>
                </c:pt>
                <c:pt idx="907">
                  <c:v>43339</c:v>
                </c:pt>
                <c:pt idx="908">
                  <c:v>43340</c:v>
                </c:pt>
                <c:pt idx="909">
                  <c:v>43341</c:v>
                </c:pt>
                <c:pt idx="910">
                  <c:v>43342</c:v>
                </c:pt>
                <c:pt idx="911">
                  <c:v>43343</c:v>
                </c:pt>
                <c:pt idx="912">
                  <c:v>43344</c:v>
                </c:pt>
                <c:pt idx="913">
                  <c:v>43345</c:v>
                </c:pt>
                <c:pt idx="914">
                  <c:v>43346</c:v>
                </c:pt>
                <c:pt idx="915">
                  <c:v>43347</c:v>
                </c:pt>
                <c:pt idx="916">
                  <c:v>43348</c:v>
                </c:pt>
                <c:pt idx="917">
                  <c:v>43349</c:v>
                </c:pt>
                <c:pt idx="918">
                  <c:v>43350</c:v>
                </c:pt>
                <c:pt idx="919">
                  <c:v>43351</c:v>
                </c:pt>
                <c:pt idx="920">
                  <c:v>43352</c:v>
                </c:pt>
                <c:pt idx="921">
                  <c:v>43353</c:v>
                </c:pt>
                <c:pt idx="922">
                  <c:v>43354</c:v>
                </c:pt>
                <c:pt idx="923">
                  <c:v>43355</c:v>
                </c:pt>
                <c:pt idx="924">
                  <c:v>43356</c:v>
                </c:pt>
                <c:pt idx="925">
                  <c:v>43357</c:v>
                </c:pt>
                <c:pt idx="926">
                  <c:v>43358</c:v>
                </c:pt>
                <c:pt idx="927">
                  <c:v>43359</c:v>
                </c:pt>
                <c:pt idx="928">
                  <c:v>43360</c:v>
                </c:pt>
                <c:pt idx="929">
                  <c:v>43361</c:v>
                </c:pt>
                <c:pt idx="930">
                  <c:v>43362</c:v>
                </c:pt>
                <c:pt idx="931">
                  <c:v>43363</c:v>
                </c:pt>
                <c:pt idx="932">
                  <c:v>43364</c:v>
                </c:pt>
                <c:pt idx="933">
                  <c:v>43365</c:v>
                </c:pt>
                <c:pt idx="934">
                  <c:v>43366</c:v>
                </c:pt>
                <c:pt idx="935">
                  <c:v>43367</c:v>
                </c:pt>
                <c:pt idx="936">
                  <c:v>43368</c:v>
                </c:pt>
                <c:pt idx="937">
                  <c:v>43369</c:v>
                </c:pt>
                <c:pt idx="938">
                  <c:v>43370</c:v>
                </c:pt>
                <c:pt idx="939">
                  <c:v>43371</c:v>
                </c:pt>
                <c:pt idx="940">
                  <c:v>43372</c:v>
                </c:pt>
                <c:pt idx="941">
                  <c:v>43373</c:v>
                </c:pt>
                <c:pt idx="942">
                  <c:v>43374</c:v>
                </c:pt>
                <c:pt idx="943">
                  <c:v>43375</c:v>
                </c:pt>
                <c:pt idx="944">
                  <c:v>43376</c:v>
                </c:pt>
                <c:pt idx="945">
                  <c:v>43377</c:v>
                </c:pt>
                <c:pt idx="946">
                  <c:v>43378</c:v>
                </c:pt>
                <c:pt idx="947">
                  <c:v>43379</c:v>
                </c:pt>
                <c:pt idx="948">
                  <c:v>43380</c:v>
                </c:pt>
                <c:pt idx="949">
                  <c:v>43381</c:v>
                </c:pt>
                <c:pt idx="950">
                  <c:v>43382</c:v>
                </c:pt>
                <c:pt idx="951">
                  <c:v>43383</c:v>
                </c:pt>
                <c:pt idx="952">
                  <c:v>43384</c:v>
                </c:pt>
                <c:pt idx="953">
                  <c:v>43385</c:v>
                </c:pt>
                <c:pt idx="954">
                  <c:v>43386</c:v>
                </c:pt>
                <c:pt idx="955">
                  <c:v>43387</c:v>
                </c:pt>
                <c:pt idx="956">
                  <c:v>43388</c:v>
                </c:pt>
                <c:pt idx="957">
                  <c:v>43389</c:v>
                </c:pt>
                <c:pt idx="958">
                  <c:v>43390</c:v>
                </c:pt>
                <c:pt idx="959">
                  <c:v>43391</c:v>
                </c:pt>
                <c:pt idx="960">
                  <c:v>43392</c:v>
                </c:pt>
                <c:pt idx="961">
                  <c:v>43393</c:v>
                </c:pt>
                <c:pt idx="962">
                  <c:v>43394</c:v>
                </c:pt>
                <c:pt idx="963">
                  <c:v>43395</c:v>
                </c:pt>
                <c:pt idx="964">
                  <c:v>43396</c:v>
                </c:pt>
                <c:pt idx="965">
                  <c:v>43397</c:v>
                </c:pt>
                <c:pt idx="966">
                  <c:v>43398</c:v>
                </c:pt>
                <c:pt idx="967">
                  <c:v>43399</c:v>
                </c:pt>
                <c:pt idx="968">
                  <c:v>43400</c:v>
                </c:pt>
                <c:pt idx="969">
                  <c:v>43401</c:v>
                </c:pt>
                <c:pt idx="970">
                  <c:v>43402</c:v>
                </c:pt>
                <c:pt idx="971">
                  <c:v>43403</c:v>
                </c:pt>
                <c:pt idx="972">
                  <c:v>43404</c:v>
                </c:pt>
                <c:pt idx="973">
                  <c:v>43405</c:v>
                </c:pt>
                <c:pt idx="974">
                  <c:v>43406</c:v>
                </c:pt>
                <c:pt idx="975">
                  <c:v>43407</c:v>
                </c:pt>
                <c:pt idx="976">
                  <c:v>43408</c:v>
                </c:pt>
                <c:pt idx="977">
                  <c:v>43409</c:v>
                </c:pt>
                <c:pt idx="978">
                  <c:v>43410</c:v>
                </c:pt>
                <c:pt idx="979">
                  <c:v>43411</c:v>
                </c:pt>
                <c:pt idx="980">
                  <c:v>43412</c:v>
                </c:pt>
                <c:pt idx="981">
                  <c:v>43413</c:v>
                </c:pt>
                <c:pt idx="982">
                  <c:v>43414</c:v>
                </c:pt>
                <c:pt idx="983">
                  <c:v>43415</c:v>
                </c:pt>
                <c:pt idx="984">
                  <c:v>43416</c:v>
                </c:pt>
                <c:pt idx="985">
                  <c:v>43417</c:v>
                </c:pt>
                <c:pt idx="986">
                  <c:v>43418</c:v>
                </c:pt>
                <c:pt idx="987">
                  <c:v>43419</c:v>
                </c:pt>
                <c:pt idx="988">
                  <c:v>43420</c:v>
                </c:pt>
                <c:pt idx="989">
                  <c:v>43421</c:v>
                </c:pt>
                <c:pt idx="990">
                  <c:v>43422</c:v>
                </c:pt>
                <c:pt idx="991">
                  <c:v>43423</c:v>
                </c:pt>
                <c:pt idx="992">
                  <c:v>43424</c:v>
                </c:pt>
                <c:pt idx="993">
                  <c:v>43425</c:v>
                </c:pt>
                <c:pt idx="994">
                  <c:v>43426</c:v>
                </c:pt>
                <c:pt idx="995">
                  <c:v>43427</c:v>
                </c:pt>
                <c:pt idx="996">
                  <c:v>43428</c:v>
                </c:pt>
                <c:pt idx="997">
                  <c:v>43429</c:v>
                </c:pt>
                <c:pt idx="998">
                  <c:v>43430</c:v>
                </c:pt>
                <c:pt idx="999">
                  <c:v>43431</c:v>
                </c:pt>
                <c:pt idx="1000">
                  <c:v>43432</c:v>
                </c:pt>
                <c:pt idx="1001">
                  <c:v>43433</c:v>
                </c:pt>
                <c:pt idx="1002">
                  <c:v>43434</c:v>
                </c:pt>
                <c:pt idx="1003">
                  <c:v>43435</c:v>
                </c:pt>
                <c:pt idx="1004">
                  <c:v>43436</c:v>
                </c:pt>
                <c:pt idx="1005">
                  <c:v>43437</c:v>
                </c:pt>
                <c:pt idx="1006">
                  <c:v>43438</c:v>
                </c:pt>
                <c:pt idx="1007">
                  <c:v>43439</c:v>
                </c:pt>
                <c:pt idx="1008">
                  <c:v>43440</c:v>
                </c:pt>
                <c:pt idx="1009">
                  <c:v>43441</c:v>
                </c:pt>
                <c:pt idx="1010">
                  <c:v>43442</c:v>
                </c:pt>
                <c:pt idx="1011">
                  <c:v>43443</c:v>
                </c:pt>
                <c:pt idx="1012">
                  <c:v>43444</c:v>
                </c:pt>
                <c:pt idx="1013">
                  <c:v>43445</c:v>
                </c:pt>
                <c:pt idx="1014">
                  <c:v>43446</c:v>
                </c:pt>
                <c:pt idx="1015">
                  <c:v>43447</c:v>
                </c:pt>
                <c:pt idx="1016">
                  <c:v>43448</c:v>
                </c:pt>
                <c:pt idx="1017">
                  <c:v>43449</c:v>
                </c:pt>
                <c:pt idx="1018">
                  <c:v>43450</c:v>
                </c:pt>
                <c:pt idx="1019">
                  <c:v>43451</c:v>
                </c:pt>
                <c:pt idx="1020">
                  <c:v>43452</c:v>
                </c:pt>
                <c:pt idx="1021">
                  <c:v>43453</c:v>
                </c:pt>
                <c:pt idx="1022">
                  <c:v>43454</c:v>
                </c:pt>
                <c:pt idx="1023">
                  <c:v>43455</c:v>
                </c:pt>
                <c:pt idx="1024">
                  <c:v>43456</c:v>
                </c:pt>
                <c:pt idx="1025">
                  <c:v>43457</c:v>
                </c:pt>
                <c:pt idx="1026">
                  <c:v>43458</c:v>
                </c:pt>
                <c:pt idx="1027">
                  <c:v>43459</c:v>
                </c:pt>
                <c:pt idx="1028">
                  <c:v>43460</c:v>
                </c:pt>
                <c:pt idx="1029">
                  <c:v>43461</c:v>
                </c:pt>
                <c:pt idx="1030">
                  <c:v>43462</c:v>
                </c:pt>
                <c:pt idx="1031">
                  <c:v>43463</c:v>
                </c:pt>
                <c:pt idx="1032">
                  <c:v>43464</c:v>
                </c:pt>
                <c:pt idx="1033">
                  <c:v>43465</c:v>
                </c:pt>
                <c:pt idx="1034">
                  <c:v>43466</c:v>
                </c:pt>
                <c:pt idx="1035">
                  <c:v>43467</c:v>
                </c:pt>
                <c:pt idx="1036">
                  <c:v>43468</c:v>
                </c:pt>
                <c:pt idx="1037">
                  <c:v>43469</c:v>
                </c:pt>
                <c:pt idx="1038">
                  <c:v>43470</c:v>
                </c:pt>
                <c:pt idx="1039">
                  <c:v>43471</c:v>
                </c:pt>
                <c:pt idx="1040">
                  <c:v>43472</c:v>
                </c:pt>
                <c:pt idx="1041">
                  <c:v>43473</c:v>
                </c:pt>
                <c:pt idx="1042">
                  <c:v>43474</c:v>
                </c:pt>
                <c:pt idx="1043">
                  <c:v>43475</c:v>
                </c:pt>
                <c:pt idx="1044">
                  <c:v>43476</c:v>
                </c:pt>
                <c:pt idx="1045">
                  <c:v>43477</c:v>
                </c:pt>
                <c:pt idx="1046">
                  <c:v>43478</c:v>
                </c:pt>
                <c:pt idx="1047">
                  <c:v>43479</c:v>
                </c:pt>
                <c:pt idx="1048">
                  <c:v>43480</c:v>
                </c:pt>
                <c:pt idx="1049">
                  <c:v>43481</c:v>
                </c:pt>
                <c:pt idx="1050">
                  <c:v>43482</c:v>
                </c:pt>
                <c:pt idx="1051">
                  <c:v>43483</c:v>
                </c:pt>
                <c:pt idx="1052">
                  <c:v>43484</c:v>
                </c:pt>
                <c:pt idx="1053">
                  <c:v>43485</c:v>
                </c:pt>
                <c:pt idx="1054">
                  <c:v>43486</c:v>
                </c:pt>
                <c:pt idx="1055">
                  <c:v>43487</c:v>
                </c:pt>
                <c:pt idx="1056">
                  <c:v>43488</c:v>
                </c:pt>
                <c:pt idx="1057">
                  <c:v>43489</c:v>
                </c:pt>
                <c:pt idx="1058">
                  <c:v>43490</c:v>
                </c:pt>
                <c:pt idx="1059">
                  <c:v>43491</c:v>
                </c:pt>
                <c:pt idx="1060">
                  <c:v>43492</c:v>
                </c:pt>
                <c:pt idx="1061">
                  <c:v>43493</c:v>
                </c:pt>
                <c:pt idx="1062">
                  <c:v>43494</c:v>
                </c:pt>
                <c:pt idx="1063">
                  <c:v>43495</c:v>
                </c:pt>
                <c:pt idx="1064">
                  <c:v>43496</c:v>
                </c:pt>
                <c:pt idx="1065">
                  <c:v>43497</c:v>
                </c:pt>
                <c:pt idx="1066">
                  <c:v>43498</c:v>
                </c:pt>
                <c:pt idx="1067">
                  <c:v>43499</c:v>
                </c:pt>
                <c:pt idx="1068">
                  <c:v>43500</c:v>
                </c:pt>
                <c:pt idx="1069">
                  <c:v>43501</c:v>
                </c:pt>
                <c:pt idx="1070">
                  <c:v>43502</c:v>
                </c:pt>
                <c:pt idx="1071">
                  <c:v>43503</c:v>
                </c:pt>
                <c:pt idx="1072">
                  <c:v>43504</c:v>
                </c:pt>
                <c:pt idx="1073">
                  <c:v>43505</c:v>
                </c:pt>
                <c:pt idx="1074">
                  <c:v>43506</c:v>
                </c:pt>
                <c:pt idx="1075">
                  <c:v>43507</c:v>
                </c:pt>
                <c:pt idx="1076">
                  <c:v>43508</c:v>
                </c:pt>
                <c:pt idx="1077">
                  <c:v>43509</c:v>
                </c:pt>
                <c:pt idx="1078">
                  <c:v>43510</c:v>
                </c:pt>
                <c:pt idx="1079">
                  <c:v>43511</c:v>
                </c:pt>
                <c:pt idx="1080">
                  <c:v>43512</c:v>
                </c:pt>
                <c:pt idx="1081">
                  <c:v>43513</c:v>
                </c:pt>
                <c:pt idx="1082">
                  <c:v>43514</c:v>
                </c:pt>
                <c:pt idx="1083">
                  <c:v>43515</c:v>
                </c:pt>
                <c:pt idx="1084">
                  <c:v>43516</c:v>
                </c:pt>
                <c:pt idx="1085">
                  <c:v>43517</c:v>
                </c:pt>
                <c:pt idx="1086">
                  <c:v>43518</c:v>
                </c:pt>
                <c:pt idx="1087">
                  <c:v>43519</c:v>
                </c:pt>
                <c:pt idx="1088">
                  <c:v>43520</c:v>
                </c:pt>
                <c:pt idx="1089">
                  <c:v>43521</c:v>
                </c:pt>
                <c:pt idx="1090">
                  <c:v>43522</c:v>
                </c:pt>
                <c:pt idx="1091">
                  <c:v>43523</c:v>
                </c:pt>
                <c:pt idx="1092">
                  <c:v>43524</c:v>
                </c:pt>
                <c:pt idx="1093">
                  <c:v>43525</c:v>
                </c:pt>
                <c:pt idx="1094">
                  <c:v>43526</c:v>
                </c:pt>
                <c:pt idx="1095">
                  <c:v>43527</c:v>
                </c:pt>
                <c:pt idx="1096">
                  <c:v>43528</c:v>
                </c:pt>
                <c:pt idx="1097">
                  <c:v>43529</c:v>
                </c:pt>
                <c:pt idx="1098">
                  <c:v>43530</c:v>
                </c:pt>
                <c:pt idx="1099">
                  <c:v>43531</c:v>
                </c:pt>
                <c:pt idx="1100">
                  <c:v>43532</c:v>
                </c:pt>
                <c:pt idx="1101">
                  <c:v>43533</c:v>
                </c:pt>
                <c:pt idx="1102">
                  <c:v>43534</c:v>
                </c:pt>
                <c:pt idx="1103">
                  <c:v>43535</c:v>
                </c:pt>
                <c:pt idx="1104">
                  <c:v>43536</c:v>
                </c:pt>
                <c:pt idx="1105">
                  <c:v>43537</c:v>
                </c:pt>
                <c:pt idx="1106">
                  <c:v>43538</c:v>
                </c:pt>
                <c:pt idx="1107">
                  <c:v>43539</c:v>
                </c:pt>
                <c:pt idx="1108">
                  <c:v>43540</c:v>
                </c:pt>
                <c:pt idx="1109">
                  <c:v>43541</c:v>
                </c:pt>
                <c:pt idx="1110">
                  <c:v>43542</c:v>
                </c:pt>
                <c:pt idx="1111">
                  <c:v>43543</c:v>
                </c:pt>
                <c:pt idx="1112">
                  <c:v>43544</c:v>
                </c:pt>
                <c:pt idx="1113">
                  <c:v>43545</c:v>
                </c:pt>
                <c:pt idx="1114">
                  <c:v>43546</c:v>
                </c:pt>
                <c:pt idx="1115">
                  <c:v>43547</c:v>
                </c:pt>
                <c:pt idx="1116">
                  <c:v>43548</c:v>
                </c:pt>
                <c:pt idx="1117">
                  <c:v>43549</c:v>
                </c:pt>
                <c:pt idx="1118">
                  <c:v>43550</c:v>
                </c:pt>
                <c:pt idx="1119">
                  <c:v>43551</c:v>
                </c:pt>
                <c:pt idx="1120">
                  <c:v>43552</c:v>
                </c:pt>
                <c:pt idx="1121">
                  <c:v>43553</c:v>
                </c:pt>
                <c:pt idx="1122">
                  <c:v>43554</c:v>
                </c:pt>
                <c:pt idx="1123">
                  <c:v>43555</c:v>
                </c:pt>
                <c:pt idx="1124">
                  <c:v>43556</c:v>
                </c:pt>
                <c:pt idx="1125">
                  <c:v>43557</c:v>
                </c:pt>
                <c:pt idx="1126">
                  <c:v>43558</c:v>
                </c:pt>
                <c:pt idx="1127">
                  <c:v>43559</c:v>
                </c:pt>
                <c:pt idx="1128">
                  <c:v>43560</c:v>
                </c:pt>
                <c:pt idx="1129">
                  <c:v>43561</c:v>
                </c:pt>
                <c:pt idx="1130">
                  <c:v>43562</c:v>
                </c:pt>
                <c:pt idx="1131">
                  <c:v>43563</c:v>
                </c:pt>
                <c:pt idx="1132">
                  <c:v>43564</c:v>
                </c:pt>
                <c:pt idx="1133">
                  <c:v>43565</c:v>
                </c:pt>
                <c:pt idx="1134">
                  <c:v>43566</c:v>
                </c:pt>
                <c:pt idx="1135">
                  <c:v>43567</c:v>
                </c:pt>
                <c:pt idx="1136">
                  <c:v>43568</c:v>
                </c:pt>
                <c:pt idx="1137">
                  <c:v>43569</c:v>
                </c:pt>
                <c:pt idx="1138">
                  <c:v>43570</c:v>
                </c:pt>
                <c:pt idx="1139">
                  <c:v>43571</c:v>
                </c:pt>
                <c:pt idx="1140">
                  <c:v>43572</c:v>
                </c:pt>
                <c:pt idx="1141">
                  <c:v>43573</c:v>
                </c:pt>
                <c:pt idx="1142">
                  <c:v>43574</c:v>
                </c:pt>
                <c:pt idx="1143">
                  <c:v>43575</c:v>
                </c:pt>
                <c:pt idx="1144">
                  <c:v>43576</c:v>
                </c:pt>
                <c:pt idx="1145">
                  <c:v>43577</c:v>
                </c:pt>
                <c:pt idx="1146">
                  <c:v>43578</c:v>
                </c:pt>
                <c:pt idx="1147">
                  <c:v>43579</c:v>
                </c:pt>
                <c:pt idx="1148">
                  <c:v>43580</c:v>
                </c:pt>
                <c:pt idx="1149">
                  <c:v>43581</c:v>
                </c:pt>
                <c:pt idx="1150">
                  <c:v>43582</c:v>
                </c:pt>
                <c:pt idx="1151">
                  <c:v>43583</c:v>
                </c:pt>
                <c:pt idx="1152">
                  <c:v>43584</c:v>
                </c:pt>
                <c:pt idx="1153">
                  <c:v>43585</c:v>
                </c:pt>
                <c:pt idx="1154">
                  <c:v>43586</c:v>
                </c:pt>
                <c:pt idx="1155">
                  <c:v>43587</c:v>
                </c:pt>
                <c:pt idx="1156">
                  <c:v>43588</c:v>
                </c:pt>
                <c:pt idx="1157">
                  <c:v>43589</c:v>
                </c:pt>
                <c:pt idx="1158">
                  <c:v>43590</c:v>
                </c:pt>
                <c:pt idx="1159">
                  <c:v>43591</c:v>
                </c:pt>
                <c:pt idx="1160">
                  <c:v>43592</c:v>
                </c:pt>
                <c:pt idx="1161">
                  <c:v>43593</c:v>
                </c:pt>
                <c:pt idx="1162">
                  <c:v>43594</c:v>
                </c:pt>
                <c:pt idx="1163">
                  <c:v>43595</c:v>
                </c:pt>
                <c:pt idx="1164">
                  <c:v>43596</c:v>
                </c:pt>
                <c:pt idx="1165">
                  <c:v>43597</c:v>
                </c:pt>
                <c:pt idx="1166">
                  <c:v>43598</c:v>
                </c:pt>
                <c:pt idx="1167">
                  <c:v>43599</c:v>
                </c:pt>
                <c:pt idx="1168">
                  <c:v>43600</c:v>
                </c:pt>
                <c:pt idx="1169">
                  <c:v>43601</c:v>
                </c:pt>
                <c:pt idx="1170">
                  <c:v>43602</c:v>
                </c:pt>
                <c:pt idx="1171">
                  <c:v>43603</c:v>
                </c:pt>
                <c:pt idx="1172">
                  <c:v>43604</c:v>
                </c:pt>
                <c:pt idx="1173">
                  <c:v>43605</c:v>
                </c:pt>
                <c:pt idx="1174">
                  <c:v>43606</c:v>
                </c:pt>
                <c:pt idx="1175">
                  <c:v>43607</c:v>
                </c:pt>
                <c:pt idx="1176">
                  <c:v>43608</c:v>
                </c:pt>
                <c:pt idx="1177">
                  <c:v>43609</c:v>
                </c:pt>
                <c:pt idx="1178">
                  <c:v>43610</c:v>
                </c:pt>
                <c:pt idx="1179">
                  <c:v>43611</c:v>
                </c:pt>
                <c:pt idx="1180">
                  <c:v>43612</c:v>
                </c:pt>
                <c:pt idx="1181">
                  <c:v>43613</c:v>
                </c:pt>
                <c:pt idx="1182">
                  <c:v>43614</c:v>
                </c:pt>
                <c:pt idx="1183">
                  <c:v>43615</c:v>
                </c:pt>
                <c:pt idx="1184">
                  <c:v>43616</c:v>
                </c:pt>
                <c:pt idx="1185">
                  <c:v>43617</c:v>
                </c:pt>
                <c:pt idx="1186">
                  <c:v>43618</c:v>
                </c:pt>
                <c:pt idx="1187">
                  <c:v>43619</c:v>
                </c:pt>
                <c:pt idx="1188">
                  <c:v>43620</c:v>
                </c:pt>
                <c:pt idx="1189">
                  <c:v>43621</c:v>
                </c:pt>
                <c:pt idx="1190">
                  <c:v>43622</c:v>
                </c:pt>
                <c:pt idx="1191">
                  <c:v>43623</c:v>
                </c:pt>
                <c:pt idx="1192">
                  <c:v>43624</c:v>
                </c:pt>
                <c:pt idx="1193">
                  <c:v>43625</c:v>
                </c:pt>
                <c:pt idx="1194">
                  <c:v>43626</c:v>
                </c:pt>
                <c:pt idx="1195">
                  <c:v>43627</c:v>
                </c:pt>
                <c:pt idx="1196">
                  <c:v>43628</c:v>
                </c:pt>
                <c:pt idx="1197">
                  <c:v>43629</c:v>
                </c:pt>
                <c:pt idx="1198">
                  <c:v>43630</c:v>
                </c:pt>
                <c:pt idx="1199">
                  <c:v>43631</c:v>
                </c:pt>
                <c:pt idx="1200">
                  <c:v>43632</c:v>
                </c:pt>
                <c:pt idx="1201">
                  <c:v>43633</c:v>
                </c:pt>
                <c:pt idx="1202">
                  <c:v>43634</c:v>
                </c:pt>
                <c:pt idx="1203">
                  <c:v>43635</c:v>
                </c:pt>
                <c:pt idx="1204">
                  <c:v>43636</c:v>
                </c:pt>
                <c:pt idx="1205">
                  <c:v>43637</c:v>
                </c:pt>
                <c:pt idx="1206">
                  <c:v>43638</c:v>
                </c:pt>
                <c:pt idx="1207">
                  <c:v>43639</c:v>
                </c:pt>
                <c:pt idx="1208">
                  <c:v>43640</c:v>
                </c:pt>
                <c:pt idx="1209">
                  <c:v>43641</c:v>
                </c:pt>
                <c:pt idx="1210">
                  <c:v>43642</c:v>
                </c:pt>
                <c:pt idx="1211">
                  <c:v>43643</c:v>
                </c:pt>
                <c:pt idx="1212">
                  <c:v>43644</c:v>
                </c:pt>
                <c:pt idx="1213">
                  <c:v>43645</c:v>
                </c:pt>
                <c:pt idx="1214">
                  <c:v>43646</c:v>
                </c:pt>
                <c:pt idx="1215">
                  <c:v>43647</c:v>
                </c:pt>
                <c:pt idx="1216">
                  <c:v>43648</c:v>
                </c:pt>
                <c:pt idx="1217">
                  <c:v>43649</c:v>
                </c:pt>
                <c:pt idx="1218">
                  <c:v>43650</c:v>
                </c:pt>
                <c:pt idx="1219">
                  <c:v>43651</c:v>
                </c:pt>
                <c:pt idx="1220">
                  <c:v>43652</c:v>
                </c:pt>
                <c:pt idx="1221">
                  <c:v>43653</c:v>
                </c:pt>
                <c:pt idx="1222">
                  <c:v>43654</c:v>
                </c:pt>
                <c:pt idx="1223">
                  <c:v>43655</c:v>
                </c:pt>
                <c:pt idx="1224">
                  <c:v>43656</c:v>
                </c:pt>
                <c:pt idx="1225">
                  <c:v>43657</c:v>
                </c:pt>
                <c:pt idx="1226">
                  <c:v>43658</c:v>
                </c:pt>
                <c:pt idx="1227">
                  <c:v>43659</c:v>
                </c:pt>
                <c:pt idx="1228">
                  <c:v>43660</c:v>
                </c:pt>
                <c:pt idx="1229">
                  <c:v>43661</c:v>
                </c:pt>
                <c:pt idx="1230">
                  <c:v>43662</c:v>
                </c:pt>
                <c:pt idx="1231">
                  <c:v>43663</c:v>
                </c:pt>
                <c:pt idx="1232">
                  <c:v>43664</c:v>
                </c:pt>
                <c:pt idx="1233">
                  <c:v>43665</c:v>
                </c:pt>
                <c:pt idx="1234">
                  <c:v>43666</c:v>
                </c:pt>
                <c:pt idx="1235">
                  <c:v>43667</c:v>
                </c:pt>
                <c:pt idx="1236">
                  <c:v>43668</c:v>
                </c:pt>
                <c:pt idx="1237">
                  <c:v>43669</c:v>
                </c:pt>
                <c:pt idx="1238">
                  <c:v>43670</c:v>
                </c:pt>
                <c:pt idx="1239">
                  <c:v>43671</c:v>
                </c:pt>
                <c:pt idx="1240">
                  <c:v>43672</c:v>
                </c:pt>
                <c:pt idx="1241">
                  <c:v>43673</c:v>
                </c:pt>
                <c:pt idx="1242">
                  <c:v>43674</c:v>
                </c:pt>
                <c:pt idx="1243">
                  <c:v>43675</c:v>
                </c:pt>
                <c:pt idx="1244">
                  <c:v>43676</c:v>
                </c:pt>
                <c:pt idx="1245">
                  <c:v>43677</c:v>
                </c:pt>
                <c:pt idx="1246">
                  <c:v>43678</c:v>
                </c:pt>
                <c:pt idx="1247">
                  <c:v>43679</c:v>
                </c:pt>
                <c:pt idx="1248">
                  <c:v>43680</c:v>
                </c:pt>
                <c:pt idx="1249">
                  <c:v>43681</c:v>
                </c:pt>
                <c:pt idx="1250">
                  <c:v>43682</c:v>
                </c:pt>
                <c:pt idx="1251">
                  <c:v>43683</c:v>
                </c:pt>
                <c:pt idx="1252">
                  <c:v>43684</c:v>
                </c:pt>
                <c:pt idx="1253">
                  <c:v>43685</c:v>
                </c:pt>
                <c:pt idx="1254">
                  <c:v>43686</c:v>
                </c:pt>
                <c:pt idx="1255">
                  <c:v>43687</c:v>
                </c:pt>
                <c:pt idx="1256">
                  <c:v>43688</c:v>
                </c:pt>
                <c:pt idx="1257">
                  <c:v>43689</c:v>
                </c:pt>
                <c:pt idx="1258">
                  <c:v>43690</c:v>
                </c:pt>
                <c:pt idx="1259">
                  <c:v>43691</c:v>
                </c:pt>
                <c:pt idx="1260">
                  <c:v>43692</c:v>
                </c:pt>
                <c:pt idx="1261">
                  <c:v>43693</c:v>
                </c:pt>
                <c:pt idx="1262">
                  <c:v>43694</c:v>
                </c:pt>
                <c:pt idx="1263">
                  <c:v>43695</c:v>
                </c:pt>
                <c:pt idx="1264">
                  <c:v>43696</c:v>
                </c:pt>
                <c:pt idx="1265">
                  <c:v>43697</c:v>
                </c:pt>
                <c:pt idx="1266">
                  <c:v>43698</c:v>
                </c:pt>
                <c:pt idx="1267">
                  <c:v>43699</c:v>
                </c:pt>
                <c:pt idx="1268">
                  <c:v>43700</c:v>
                </c:pt>
                <c:pt idx="1269">
                  <c:v>43701</c:v>
                </c:pt>
                <c:pt idx="1270">
                  <c:v>43702</c:v>
                </c:pt>
                <c:pt idx="1271">
                  <c:v>43703</c:v>
                </c:pt>
                <c:pt idx="1272">
                  <c:v>43704</c:v>
                </c:pt>
                <c:pt idx="1273">
                  <c:v>43705</c:v>
                </c:pt>
                <c:pt idx="1274">
                  <c:v>43706</c:v>
                </c:pt>
                <c:pt idx="1275">
                  <c:v>43707</c:v>
                </c:pt>
                <c:pt idx="1276">
                  <c:v>43708</c:v>
                </c:pt>
                <c:pt idx="1277">
                  <c:v>43709</c:v>
                </c:pt>
                <c:pt idx="1278">
                  <c:v>43710</c:v>
                </c:pt>
                <c:pt idx="1279">
                  <c:v>43711</c:v>
                </c:pt>
                <c:pt idx="1280">
                  <c:v>43712</c:v>
                </c:pt>
                <c:pt idx="1281">
                  <c:v>43713</c:v>
                </c:pt>
                <c:pt idx="1282">
                  <c:v>43714</c:v>
                </c:pt>
                <c:pt idx="1283">
                  <c:v>43715</c:v>
                </c:pt>
                <c:pt idx="1284">
                  <c:v>43716</c:v>
                </c:pt>
                <c:pt idx="1285">
                  <c:v>43717</c:v>
                </c:pt>
                <c:pt idx="1286">
                  <c:v>43718</c:v>
                </c:pt>
                <c:pt idx="1287">
                  <c:v>43719</c:v>
                </c:pt>
                <c:pt idx="1288">
                  <c:v>43720</c:v>
                </c:pt>
                <c:pt idx="1289">
                  <c:v>43721</c:v>
                </c:pt>
                <c:pt idx="1290">
                  <c:v>43722</c:v>
                </c:pt>
                <c:pt idx="1291">
                  <c:v>43723</c:v>
                </c:pt>
                <c:pt idx="1292">
                  <c:v>43724</c:v>
                </c:pt>
                <c:pt idx="1293">
                  <c:v>43725</c:v>
                </c:pt>
                <c:pt idx="1294">
                  <c:v>43726</c:v>
                </c:pt>
                <c:pt idx="1295">
                  <c:v>43727</c:v>
                </c:pt>
                <c:pt idx="1296">
                  <c:v>43728</c:v>
                </c:pt>
                <c:pt idx="1297">
                  <c:v>43729</c:v>
                </c:pt>
                <c:pt idx="1298">
                  <c:v>43730</c:v>
                </c:pt>
                <c:pt idx="1299">
                  <c:v>43731</c:v>
                </c:pt>
                <c:pt idx="1300">
                  <c:v>43732</c:v>
                </c:pt>
                <c:pt idx="1301">
                  <c:v>43733</c:v>
                </c:pt>
                <c:pt idx="1302">
                  <c:v>43734</c:v>
                </c:pt>
                <c:pt idx="1303">
                  <c:v>43735</c:v>
                </c:pt>
                <c:pt idx="1304">
                  <c:v>43736</c:v>
                </c:pt>
                <c:pt idx="1305">
                  <c:v>43737</c:v>
                </c:pt>
                <c:pt idx="1306">
                  <c:v>43738</c:v>
                </c:pt>
                <c:pt idx="1307">
                  <c:v>43739</c:v>
                </c:pt>
                <c:pt idx="1308">
                  <c:v>43740</c:v>
                </c:pt>
                <c:pt idx="1309">
                  <c:v>43741</c:v>
                </c:pt>
                <c:pt idx="1310">
                  <c:v>43742</c:v>
                </c:pt>
                <c:pt idx="1311">
                  <c:v>43743</c:v>
                </c:pt>
                <c:pt idx="1312">
                  <c:v>43744</c:v>
                </c:pt>
                <c:pt idx="1313">
                  <c:v>43745</c:v>
                </c:pt>
                <c:pt idx="1314">
                  <c:v>43746</c:v>
                </c:pt>
                <c:pt idx="1315">
                  <c:v>43747</c:v>
                </c:pt>
                <c:pt idx="1316">
                  <c:v>43748</c:v>
                </c:pt>
                <c:pt idx="1317">
                  <c:v>43749</c:v>
                </c:pt>
                <c:pt idx="1318">
                  <c:v>43750</c:v>
                </c:pt>
                <c:pt idx="1319">
                  <c:v>43751</c:v>
                </c:pt>
                <c:pt idx="1320">
                  <c:v>43752</c:v>
                </c:pt>
                <c:pt idx="1321">
                  <c:v>43753</c:v>
                </c:pt>
                <c:pt idx="1322">
                  <c:v>43754</c:v>
                </c:pt>
                <c:pt idx="1323">
                  <c:v>43755</c:v>
                </c:pt>
                <c:pt idx="1324">
                  <c:v>43756</c:v>
                </c:pt>
                <c:pt idx="1325">
                  <c:v>43757</c:v>
                </c:pt>
                <c:pt idx="1326">
                  <c:v>43758</c:v>
                </c:pt>
                <c:pt idx="1327">
                  <c:v>43759</c:v>
                </c:pt>
                <c:pt idx="1328">
                  <c:v>43760</c:v>
                </c:pt>
                <c:pt idx="1329">
                  <c:v>43761</c:v>
                </c:pt>
                <c:pt idx="1330">
                  <c:v>43762</c:v>
                </c:pt>
                <c:pt idx="1331">
                  <c:v>43763</c:v>
                </c:pt>
                <c:pt idx="1332">
                  <c:v>43764</c:v>
                </c:pt>
                <c:pt idx="1333">
                  <c:v>43765</c:v>
                </c:pt>
                <c:pt idx="1334">
                  <c:v>43766</c:v>
                </c:pt>
                <c:pt idx="1335">
                  <c:v>43767</c:v>
                </c:pt>
                <c:pt idx="1336">
                  <c:v>43768</c:v>
                </c:pt>
                <c:pt idx="1337">
                  <c:v>43769</c:v>
                </c:pt>
                <c:pt idx="1338">
                  <c:v>43770</c:v>
                </c:pt>
                <c:pt idx="1339">
                  <c:v>43771</c:v>
                </c:pt>
                <c:pt idx="1340">
                  <c:v>43772</c:v>
                </c:pt>
                <c:pt idx="1341">
                  <c:v>43773</c:v>
                </c:pt>
                <c:pt idx="1342">
                  <c:v>43774</c:v>
                </c:pt>
                <c:pt idx="1343">
                  <c:v>43775</c:v>
                </c:pt>
                <c:pt idx="1344">
                  <c:v>43776</c:v>
                </c:pt>
                <c:pt idx="1345">
                  <c:v>43777</c:v>
                </c:pt>
                <c:pt idx="1346">
                  <c:v>43778</c:v>
                </c:pt>
                <c:pt idx="1347">
                  <c:v>43779</c:v>
                </c:pt>
                <c:pt idx="1348">
                  <c:v>43780</c:v>
                </c:pt>
                <c:pt idx="1349">
                  <c:v>43781</c:v>
                </c:pt>
                <c:pt idx="1350">
                  <c:v>43782</c:v>
                </c:pt>
                <c:pt idx="1351">
                  <c:v>43783</c:v>
                </c:pt>
                <c:pt idx="1352">
                  <c:v>43784</c:v>
                </c:pt>
                <c:pt idx="1353">
                  <c:v>43785</c:v>
                </c:pt>
                <c:pt idx="1354">
                  <c:v>43786</c:v>
                </c:pt>
                <c:pt idx="1355">
                  <c:v>43787</c:v>
                </c:pt>
                <c:pt idx="1356">
                  <c:v>43788</c:v>
                </c:pt>
                <c:pt idx="1357">
                  <c:v>43789</c:v>
                </c:pt>
                <c:pt idx="1358">
                  <c:v>43790</c:v>
                </c:pt>
                <c:pt idx="1359">
                  <c:v>43791</c:v>
                </c:pt>
                <c:pt idx="1360">
                  <c:v>43792</c:v>
                </c:pt>
                <c:pt idx="1361">
                  <c:v>43793</c:v>
                </c:pt>
                <c:pt idx="1362">
                  <c:v>43794</c:v>
                </c:pt>
                <c:pt idx="1363">
                  <c:v>43795</c:v>
                </c:pt>
                <c:pt idx="1364">
                  <c:v>43796</c:v>
                </c:pt>
                <c:pt idx="1365">
                  <c:v>43797</c:v>
                </c:pt>
                <c:pt idx="1366">
                  <c:v>43798</c:v>
                </c:pt>
                <c:pt idx="1367">
                  <c:v>43799</c:v>
                </c:pt>
                <c:pt idx="1368">
                  <c:v>43800</c:v>
                </c:pt>
                <c:pt idx="1369">
                  <c:v>43801</c:v>
                </c:pt>
                <c:pt idx="1370">
                  <c:v>43802</c:v>
                </c:pt>
                <c:pt idx="1371">
                  <c:v>43803</c:v>
                </c:pt>
                <c:pt idx="1372">
                  <c:v>43804</c:v>
                </c:pt>
                <c:pt idx="1373">
                  <c:v>43805</c:v>
                </c:pt>
                <c:pt idx="1374">
                  <c:v>43806</c:v>
                </c:pt>
                <c:pt idx="1375">
                  <c:v>43807</c:v>
                </c:pt>
                <c:pt idx="1376">
                  <c:v>43808</c:v>
                </c:pt>
                <c:pt idx="1377">
                  <c:v>43809</c:v>
                </c:pt>
                <c:pt idx="1378">
                  <c:v>43810</c:v>
                </c:pt>
                <c:pt idx="1379">
                  <c:v>43811</c:v>
                </c:pt>
                <c:pt idx="1380">
                  <c:v>43812</c:v>
                </c:pt>
                <c:pt idx="1381">
                  <c:v>43813</c:v>
                </c:pt>
                <c:pt idx="1382">
                  <c:v>43814</c:v>
                </c:pt>
                <c:pt idx="1383">
                  <c:v>43815</c:v>
                </c:pt>
                <c:pt idx="1384">
                  <c:v>43816</c:v>
                </c:pt>
                <c:pt idx="1385">
                  <c:v>43817</c:v>
                </c:pt>
                <c:pt idx="1386">
                  <c:v>43818</c:v>
                </c:pt>
                <c:pt idx="1387">
                  <c:v>43819</c:v>
                </c:pt>
                <c:pt idx="1388">
                  <c:v>43820</c:v>
                </c:pt>
                <c:pt idx="1389">
                  <c:v>43821</c:v>
                </c:pt>
                <c:pt idx="1390">
                  <c:v>43822</c:v>
                </c:pt>
                <c:pt idx="1391">
                  <c:v>43823</c:v>
                </c:pt>
                <c:pt idx="1392">
                  <c:v>43824</c:v>
                </c:pt>
                <c:pt idx="1393">
                  <c:v>43825</c:v>
                </c:pt>
                <c:pt idx="1394">
                  <c:v>43826</c:v>
                </c:pt>
                <c:pt idx="1395">
                  <c:v>43827</c:v>
                </c:pt>
                <c:pt idx="1396">
                  <c:v>43828</c:v>
                </c:pt>
                <c:pt idx="1397">
                  <c:v>43829</c:v>
                </c:pt>
                <c:pt idx="1398">
                  <c:v>43830</c:v>
                </c:pt>
                <c:pt idx="1399">
                  <c:v>43831</c:v>
                </c:pt>
                <c:pt idx="1400">
                  <c:v>43832</c:v>
                </c:pt>
                <c:pt idx="1401">
                  <c:v>43833</c:v>
                </c:pt>
                <c:pt idx="1402">
                  <c:v>43834</c:v>
                </c:pt>
                <c:pt idx="1403">
                  <c:v>43835</c:v>
                </c:pt>
                <c:pt idx="1404">
                  <c:v>43836</c:v>
                </c:pt>
                <c:pt idx="1405">
                  <c:v>43837</c:v>
                </c:pt>
                <c:pt idx="1406">
                  <c:v>43838</c:v>
                </c:pt>
                <c:pt idx="1407">
                  <c:v>43839</c:v>
                </c:pt>
                <c:pt idx="1408">
                  <c:v>43840</c:v>
                </c:pt>
                <c:pt idx="1409">
                  <c:v>43841</c:v>
                </c:pt>
                <c:pt idx="1410">
                  <c:v>43842</c:v>
                </c:pt>
                <c:pt idx="1411">
                  <c:v>43843</c:v>
                </c:pt>
                <c:pt idx="1412">
                  <c:v>43844</c:v>
                </c:pt>
                <c:pt idx="1413">
                  <c:v>43845</c:v>
                </c:pt>
                <c:pt idx="1414">
                  <c:v>43846</c:v>
                </c:pt>
                <c:pt idx="1415">
                  <c:v>43847</c:v>
                </c:pt>
                <c:pt idx="1416">
                  <c:v>43848</c:v>
                </c:pt>
                <c:pt idx="1417">
                  <c:v>43849</c:v>
                </c:pt>
                <c:pt idx="1418">
                  <c:v>43850</c:v>
                </c:pt>
                <c:pt idx="1419">
                  <c:v>43851</c:v>
                </c:pt>
                <c:pt idx="1420">
                  <c:v>43852</c:v>
                </c:pt>
                <c:pt idx="1421">
                  <c:v>43853</c:v>
                </c:pt>
                <c:pt idx="1422">
                  <c:v>43854</c:v>
                </c:pt>
                <c:pt idx="1423">
                  <c:v>43855</c:v>
                </c:pt>
                <c:pt idx="1424">
                  <c:v>43856</c:v>
                </c:pt>
                <c:pt idx="1425">
                  <c:v>43857</c:v>
                </c:pt>
                <c:pt idx="1426">
                  <c:v>43858</c:v>
                </c:pt>
                <c:pt idx="1427">
                  <c:v>43859</c:v>
                </c:pt>
                <c:pt idx="1428">
                  <c:v>43860</c:v>
                </c:pt>
                <c:pt idx="1429">
                  <c:v>43861</c:v>
                </c:pt>
                <c:pt idx="1430">
                  <c:v>43862</c:v>
                </c:pt>
                <c:pt idx="1431">
                  <c:v>43863</c:v>
                </c:pt>
                <c:pt idx="1432">
                  <c:v>43864</c:v>
                </c:pt>
                <c:pt idx="1433">
                  <c:v>43865</c:v>
                </c:pt>
                <c:pt idx="1434">
                  <c:v>43866</c:v>
                </c:pt>
                <c:pt idx="1435">
                  <c:v>43867</c:v>
                </c:pt>
                <c:pt idx="1436">
                  <c:v>43868</c:v>
                </c:pt>
                <c:pt idx="1437">
                  <c:v>43869</c:v>
                </c:pt>
                <c:pt idx="1438">
                  <c:v>43870</c:v>
                </c:pt>
                <c:pt idx="1439">
                  <c:v>43871</c:v>
                </c:pt>
                <c:pt idx="1440">
                  <c:v>43872</c:v>
                </c:pt>
                <c:pt idx="1441">
                  <c:v>43873</c:v>
                </c:pt>
                <c:pt idx="1442">
                  <c:v>43874</c:v>
                </c:pt>
                <c:pt idx="1443">
                  <c:v>43875</c:v>
                </c:pt>
                <c:pt idx="1444">
                  <c:v>43876</c:v>
                </c:pt>
                <c:pt idx="1445">
                  <c:v>43877</c:v>
                </c:pt>
                <c:pt idx="1446">
                  <c:v>43878</c:v>
                </c:pt>
                <c:pt idx="1447">
                  <c:v>43879</c:v>
                </c:pt>
                <c:pt idx="1448">
                  <c:v>43880</c:v>
                </c:pt>
                <c:pt idx="1449">
                  <c:v>43881</c:v>
                </c:pt>
                <c:pt idx="1450">
                  <c:v>43882</c:v>
                </c:pt>
                <c:pt idx="1451">
                  <c:v>43883</c:v>
                </c:pt>
                <c:pt idx="1452">
                  <c:v>43884</c:v>
                </c:pt>
                <c:pt idx="1453">
                  <c:v>43885</c:v>
                </c:pt>
                <c:pt idx="1454">
                  <c:v>43886</c:v>
                </c:pt>
                <c:pt idx="1455">
                  <c:v>43887</c:v>
                </c:pt>
                <c:pt idx="1456">
                  <c:v>43888</c:v>
                </c:pt>
                <c:pt idx="1457">
                  <c:v>43889</c:v>
                </c:pt>
                <c:pt idx="1458">
                  <c:v>43890</c:v>
                </c:pt>
                <c:pt idx="1459">
                  <c:v>43891</c:v>
                </c:pt>
                <c:pt idx="1460">
                  <c:v>43892</c:v>
                </c:pt>
                <c:pt idx="1461">
                  <c:v>43893</c:v>
                </c:pt>
                <c:pt idx="1462">
                  <c:v>43894</c:v>
                </c:pt>
                <c:pt idx="1463">
                  <c:v>43895</c:v>
                </c:pt>
                <c:pt idx="1464">
                  <c:v>43896</c:v>
                </c:pt>
                <c:pt idx="1465">
                  <c:v>43897</c:v>
                </c:pt>
                <c:pt idx="1466">
                  <c:v>43898</c:v>
                </c:pt>
                <c:pt idx="1467">
                  <c:v>43899</c:v>
                </c:pt>
                <c:pt idx="1468">
                  <c:v>43900</c:v>
                </c:pt>
                <c:pt idx="1469">
                  <c:v>43901</c:v>
                </c:pt>
                <c:pt idx="1470">
                  <c:v>43902</c:v>
                </c:pt>
                <c:pt idx="1471">
                  <c:v>43903</c:v>
                </c:pt>
                <c:pt idx="1472">
                  <c:v>43904</c:v>
                </c:pt>
                <c:pt idx="1473">
                  <c:v>43905</c:v>
                </c:pt>
                <c:pt idx="1474">
                  <c:v>43906</c:v>
                </c:pt>
                <c:pt idx="1475">
                  <c:v>43907</c:v>
                </c:pt>
                <c:pt idx="1476">
                  <c:v>43908</c:v>
                </c:pt>
                <c:pt idx="1477">
                  <c:v>43909</c:v>
                </c:pt>
                <c:pt idx="1478">
                  <c:v>43910</c:v>
                </c:pt>
                <c:pt idx="1479">
                  <c:v>43911</c:v>
                </c:pt>
                <c:pt idx="1480">
                  <c:v>43912</c:v>
                </c:pt>
                <c:pt idx="1481">
                  <c:v>43913</c:v>
                </c:pt>
                <c:pt idx="1482">
                  <c:v>43914</c:v>
                </c:pt>
                <c:pt idx="1483">
                  <c:v>43915</c:v>
                </c:pt>
                <c:pt idx="1484">
                  <c:v>43916</c:v>
                </c:pt>
                <c:pt idx="1485">
                  <c:v>43917</c:v>
                </c:pt>
                <c:pt idx="1486">
                  <c:v>43918</c:v>
                </c:pt>
                <c:pt idx="1487">
                  <c:v>43919</c:v>
                </c:pt>
                <c:pt idx="1488">
                  <c:v>43920</c:v>
                </c:pt>
                <c:pt idx="1489">
                  <c:v>43921</c:v>
                </c:pt>
                <c:pt idx="1490">
                  <c:v>43922</c:v>
                </c:pt>
                <c:pt idx="1491">
                  <c:v>43923</c:v>
                </c:pt>
                <c:pt idx="1492">
                  <c:v>43924</c:v>
                </c:pt>
                <c:pt idx="1493">
                  <c:v>43925</c:v>
                </c:pt>
                <c:pt idx="1494">
                  <c:v>43926</c:v>
                </c:pt>
                <c:pt idx="1495">
                  <c:v>43927</c:v>
                </c:pt>
                <c:pt idx="1496">
                  <c:v>43928</c:v>
                </c:pt>
                <c:pt idx="1497">
                  <c:v>43929</c:v>
                </c:pt>
                <c:pt idx="1498">
                  <c:v>43930</c:v>
                </c:pt>
                <c:pt idx="1499">
                  <c:v>43931</c:v>
                </c:pt>
                <c:pt idx="1500">
                  <c:v>43932</c:v>
                </c:pt>
                <c:pt idx="1501">
                  <c:v>43933</c:v>
                </c:pt>
                <c:pt idx="1502">
                  <c:v>43934</c:v>
                </c:pt>
                <c:pt idx="1503">
                  <c:v>43935</c:v>
                </c:pt>
                <c:pt idx="1504">
                  <c:v>43936</c:v>
                </c:pt>
                <c:pt idx="1505">
                  <c:v>43937</c:v>
                </c:pt>
                <c:pt idx="1506">
                  <c:v>43938</c:v>
                </c:pt>
                <c:pt idx="1507">
                  <c:v>43939</c:v>
                </c:pt>
                <c:pt idx="1508">
                  <c:v>43940</c:v>
                </c:pt>
                <c:pt idx="1509">
                  <c:v>43941</c:v>
                </c:pt>
                <c:pt idx="1510">
                  <c:v>43942</c:v>
                </c:pt>
                <c:pt idx="1511">
                  <c:v>43943</c:v>
                </c:pt>
                <c:pt idx="1512">
                  <c:v>43944</c:v>
                </c:pt>
                <c:pt idx="1513">
                  <c:v>43945</c:v>
                </c:pt>
                <c:pt idx="1514">
                  <c:v>43946</c:v>
                </c:pt>
                <c:pt idx="1515">
                  <c:v>43947</c:v>
                </c:pt>
                <c:pt idx="1516">
                  <c:v>43948</c:v>
                </c:pt>
                <c:pt idx="1517">
                  <c:v>43949</c:v>
                </c:pt>
                <c:pt idx="1518">
                  <c:v>43950</c:v>
                </c:pt>
                <c:pt idx="1519">
                  <c:v>43951</c:v>
                </c:pt>
                <c:pt idx="1520">
                  <c:v>43952</c:v>
                </c:pt>
                <c:pt idx="1521">
                  <c:v>43953</c:v>
                </c:pt>
                <c:pt idx="1522">
                  <c:v>43954</c:v>
                </c:pt>
                <c:pt idx="1523">
                  <c:v>43955</c:v>
                </c:pt>
                <c:pt idx="1524">
                  <c:v>43956</c:v>
                </c:pt>
                <c:pt idx="1525">
                  <c:v>43957</c:v>
                </c:pt>
                <c:pt idx="1526">
                  <c:v>43958</c:v>
                </c:pt>
                <c:pt idx="1527">
                  <c:v>43959</c:v>
                </c:pt>
                <c:pt idx="1528">
                  <c:v>43960</c:v>
                </c:pt>
                <c:pt idx="1529">
                  <c:v>43961</c:v>
                </c:pt>
                <c:pt idx="1530">
                  <c:v>43962</c:v>
                </c:pt>
                <c:pt idx="1531">
                  <c:v>43963</c:v>
                </c:pt>
                <c:pt idx="1532">
                  <c:v>43964</c:v>
                </c:pt>
                <c:pt idx="1533">
                  <c:v>43965</c:v>
                </c:pt>
                <c:pt idx="1534">
                  <c:v>43966</c:v>
                </c:pt>
                <c:pt idx="1535">
                  <c:v>43967</c:v>
                </c:pt>
                <c:pt idx="1536">
                  <c:v>43968</c:v>
                </c:pt>
                <c:pt idx="1537">
                  <c:v>43969</c:v>
                </c:pt>
                <c:pt idx="1538">
                  <c:v>43970</c:v>
                </c:pt>
                <c:pt idx="1539">
                  <c:v>43971</c:v>
                </c:pt>
                <c:pt idx="1540">
                  <c:v>43972</c:v>
                </c:pt>
                <c:pt idx="1541">
                  <c:v>43973</c:v>
                </c:pt>
                <c:pt idx="1542">
                  <c:v>43974</c:v>
                </c:pt>
                <c:pt idx="1543">
                  <c:v>43975</c:v>
                </c:pt>
                <c:pt idx="1544">
                  <c:v>43976</c:v>
                </c:pt>
                <c:pt idx="1545">
                  <c:v>43977</c:v>
                </c:pt>
                <c:pt idx="1546">
                  <c:v>43978</c:v>
                </c:pt>
                <c:pt idx="1547">
                  <c:v>43979</c:v>
                </c:pt>
                <c:pt idx="1548">
                  <c:v>43980</c:v>
                </c:pt>
                <c:pt idx="1549">
                  <c:v>43981</c:v>
                </c:pt>
                <c:pt idx="1550">
                  <c:v>43982</c:v>
                </c:pt>
                <c:pt idx="1551">
                  <c:v>43983</c:v>
                </c:pt>
                <c:pt idx="1552">
                  <c:v>43984</c:v>
                </c:pt>
                <c:pt idx="1553">
                  <c:v>43985</c:v>
                </c:pt>
                <c:pt idx="1554">
                  <c:v>43986</c:v>
                </c:pt>
                <c:pt idx="1555">
                  <c:v>43987</c:v>
                </c:pt>
                <c:pt idx="1556">
                  <c:v>43988</c:v>
                </c:pt>
                <c:pt idx="1557">
                  <c:v>43989</c:v>
                </c:pt>
                <c:pt idx="1558">
                  <c:v>43990</c:v>
                </c:pt>
                <c:pt idx="1559">
                  <c:v>43991</c:v>
                </c:pt>
                <c:pt idx="1560">
                  <c:v>43992</c:v>
                </c:pt>
                <c:pt idx="1561">
                  <c:v>43993</c:v>
                </c:pt>
                <c:pt idx="1562">
                  <c:v>43994</c:v>
                </c:pt>
                <c:pt idx="1563">
                  <c:v>43995</c:v>
                </c:pt>
                <c:pt idx="1564">
                  <c:v>43996</c:v>
                </c:pt>
                <c:pt idx="1565">
                  <c:v>43997</c:v>
                </c:pt>
                <c:pt idx="1566">
                  <c:v>43998</c:v>
                </c:pt>
                <c:pt idx="1567">
                  <c:v>43999</c:v>
                </c:pt>
                <c:pt idx="1568">
                  <c:v>44000</c:v>
                </c:pt>
                <c:pt idx="1569">
                  <c:v>44001</c:v>
                </c:pt>
                <c:pt idx="1570">
                  <c:v>44002</c:v>
                </c:pt>
                <c:pt idx="1571">
                  <c:v>44003</c:v>
                </c:pt>
                <c:pt idx="1572">
                  <c:v>44004</c:v>
                </c:pt>
                <c:pt idx="1573">
                  <c:v>44005</c:v>
                </c:pt>
                <c:pt idx="1574">
                  <c:v>44006</c:v>
                </c:pt>
              </c:numCache>
            </c:numRef>
          </c:xVal>
          <c:yVal>
            <c:numRef>
              <c:f>'rajec_SWC_2016-2020_old'!$B$2:$B$2000</c:f>
              <c:numCache>
                <c:formatCode>0.00</c:formatCode>
                <c:ptCount val="1999"/>
                <c:pt idx="0">
                  <c:v>-0.16906322892127992</c:v>
                </c:pt>
                <c:pt idx="1">
                  <c:v>-0.16794110506294507</c:v>
                </c:pt>
                <c:pt idx="2">
                  <c:v>-0.16385283836601583</c:v>
                </c:pt>
                <c:pt idx="3">
                  <c:v>-0.15898404895570656</c:v>
                </c:pt>
                <c:pt idx="4">
                  <c:v>-0.16496446576493179</c:v>
                </c:pt>
                <c:pt idx="5">
                  <c:v>-0.16792212632975884</c:v>
                </c:pt>
                <c:pt idx="6">
                  <c:v>-0.16931271548979693</c:v>
                </c:pt>
                <c:pt idx="7">
                  <c:v>-0.16076494970620961</c:v>
                </c:pt>
                <c:pt idx="8">
                  <c:v>-0.15979757641020703</c:v>
                </c:pt>
                <c:pt idx="9">
                  <c:v>-0.16616114470068011</c:v>
                </c:pt>
                <c:pt idx="10">
                  <c:v>-0.17008854795665482</c:v>
                </c:pt>
                <c:pt idx="11">
                  <c:v>-0.17358402496306427</c:v>
                </c:pt>
                <c:pt idx="12">
                  <c:v>-0.17631102635808671</c:v>
                </c:pt>
                <c:pt idx="13">
                  <c:v>-0.17780511165135382</c:v>
                </c:pt>
                <c:pt idx="14">
                  <c:v>-0.17584632262284766</c:v>
                </c:pt>
                <c:pt idx="15">
                  <c:v>-0.17436025766272442</c:v>
                </c:pt>
                <c:pt idx="16">
                  <c:v>-0.1766564261420672</c:v>
                </c:pt>
                <c:pt idx="17">
                  <c:v>-0.17825204444287826</c:v>
                </c:pt>
                <c:pt idx="18">
                  <c:v>-0.17976725910305358</c:v>
                </c:pt>
                <c:pt idx="19">
                  <c:v>-0.18195875925676219</c:v>
                </c:pt>
                <c:pt idx="20">
                  <c:v>-0.18379480995719502</c:v>
                </c:pt>
                <c:pt idx="21">
                  <c:v>-0.18421338148781483</c:v>
                </c:pt>
                <c:pt idx="22">
                  <c:v>-0.18480427424259355</c:v>
                </c:pt>
                <c:pt idx="23">
                  <c:v>-0.1845343472539081</c:v>
                </c:pt>
                <c:pt idx="24">
                  <c:v>-0.18597464196323635</c:v>
                </c:pt>
                <c:pt idx="25">
                  <c:v>-0.18874880539089636</c:v>
                </c:pt>
                <c:pt idx="26">
                  <c:v>-0.19180340680912594</c:v>
                </c:pt>
                <c:pt idx="27">
                  <c:v>-0.19588612621630166</c:v>
                </c:pt>
                <c:pt idx="28">
                  <c:v>-0.19930696593785324</c:v>
                </c:pt>
                <c:pt idx="29">
                  <c:v>-0.20329943614456517</c:v>
                </c:pt>
                <c:pt idx="30">
                  <c:v>-0.20613413439446182</c:v>
                </c:pt>
                <c:pt idx="31">
                  <c:v>-0.21297002923555183</c:v>
                </c:pt>
                <c:pt idx="32">
                  <c:v>-0.22089392963151702</c:v>
                </c:pt>
                <c:pt idx="33">
                  <c:v>-0.22985276059996132</c:v>
                </c:pt>
                <c:pt idx="34">
                  <c:v>-0.23795811223351573</c:v>
                </c:pt>
                <c:pt idx="35">
                  <c:v>-0.24348049431357008</c:v>
                </c:pt>
                <c:pt idx="36">
                  <c:v>-0.24590110508870058</c:v>
                </c:pt>
                <c:pt idx="37">
                  <c:v>-0.20909191511502787</c:v>
                </c:pt>
                <c:pt idx="38">
                  <c:v>-0.15965680428354351</c:v>
                </c:pt>
                <c:pt idx="39">
                  <c:v>-0.16521389336234796</c:v>
                </c:pt>
                <c:pt idx="40">
                  <c:v>-0.17147605814851666</c:v>
                </c:pt>
                <c:pt idx="41">
                  <c:v>-0.17784742605916595</c:v>
                </c:pt>
                <c:pt idx="42">
                  <c:v>-0.17925823023124066</c:v>
                </c:pt>
                <c:pt idx="43">
                  <c:v>-0.17963889779703837</c:v>
                </c:pt>
                <c:pt idx="44">
                  <c:v>-0.18412139374246045</c:v>
                </c:pt>
                <c:pt idx="45">
                  <c:v>-0.1897061291145945</c:v>
                </c:pt>
                <c:pt idx="46">
                  <c:v>-0.18624044513532861</c:v>
                </c:pt>
                <c:pt idx="47">
                  <c:v>-0.18585697886419938</c:v>
                </c:pt>
                <c:pt idx="48">
                  <c:v>-0.18939732302147699</c:v>
                </c:pt>
                <c:pt idx="49">
                  <c:v>-0.19325647748614874</c:v>
                </c:pt>
                <c:pt idx="50">
                  <c:v>-0.1986758683706957</c:v>
                </c:pt>
                <c:pt idx="51">
                  <c:v>-0.20384884063397751</c:v>
                </c:pt>
                <c:pt idx="52">
                  <c:v>-0.20690476471448424</c:v>
                </c:pt>
                <c:pt idx="53">
                  <c:v>-0.20750549254683906</c:v>
                </c:pt>
                <c:pt idx="54">
                  <c:v>-0.20966906523110188</c:v>
                </c:pt>
                <c:pt idx="55">
                  <c:v>-0.21084208426991838</c:v>
                </c:pt>
                <c:pt idx="56">
                  <c:v>-0.2105774871893461</c:v>
                </c:pt>
                <c:pt idx="57">
                  <c:v>-0.21294526013836465</c:v>
                </c:pt>
                <c:pt idx="58">
                  <c:v>-0.217314895967327</c:v>
                </c:pt>
                <c:pt idx="59">
                  <c:v>-0.22287664364132065</c:v>
                </c:pt>
                <c:pt idx="60">
                  <c:v>-0.22808220299691651</c:v>
                </c:pt>
                <c:pt idx="61">
                  <c:v>-0.23193217965233959</c:v>
                </c:pt>
                <c:pt idx="62">
                  <c:v>-0.23120974151195975</c:v>
                </c:pt>
                <c:pt idx="63">
                  <c:v>-0.23141444314087606</c:v>
                </c:pt>
                <c:pt idx="64">
                  <c:v>-0.23687716667064881</c:v>
                </c:pt>
                <c:pt idx="65">
                  <c:v>-0.24437611436751025</c:v>
                </c:pt>
                <c:pt idx="66">
                  <c:v>-0.25254606369111521</c:v>
                </c:pt>
                <c:pt idx="67">
                  <c:v>-0.2601600766623261</c:v>
                </c:pt>
                <c:pt idx="68">
                  <c:v>-0.26907104915449453</c:v>
                </c:pt>
                <c:pt idx="69">
                  <c:v>-0.278273217270887</c:v>
                </c:pt>
                <c:pt idx="70">
                  <c:v>-0.28834269396272416</c:v>
                </c:pt>
                <c:pt idx="71">
                  <c:v>-0.29583029398999078</c:v>
                </c:pt>
                <c:pt idx="72">
                  <c:v>-0.30171092872499855</c:v>
                </c:pt>
                <c:pt idx="73">
                  <c:v>-0.31179677975805509</c:v>
                </c:pt>
                <c:pt idx="74">
                  <c:v>-0.32027746986638506</c:v>
                </c:pt>
                <c:pt idx="75">
                  <c:v>-0.32707388202116322</c:v>
                </c:pt>
                <c:pt idx="76">
                  <c:v>-0.33580418366350595</c:v>
                </c:pt>
                <c:pt idx="77">
                  <c:v>-0.35138662431842432</c:v>
                </c:pt>
                <c:pt idx="78">
                  <c:v>-0.36826765821114177</c:v>
                </c:pt>
                <c:pt idx="79">
                  <c:v>-0.38594927455279771</c:v>
                </c:pt>
                <c:pt idx="80">
                  <c:v>-0.40676283146716535</c:v>
                </c:pt>
                <c:pt idx="81">
                  <c:v>-0.42797703328780301</c:v>
                </c:pt>
                <c:pt idx="82">
                  <c:v>-0.44471323492687775</c:v>
                </c:pt>
                <c:pt idx="83">
                  <c:v>-0.45507179612377358</c:v>
                </c:pt>
                <c:pt idx="84">
                  <c:v>-0.46782004458865833</c:v>
                </c:pt>
                <c:pt idx="85">
                  <c:v>-0.48804072881577865</c:v>
                </c:pt>
                <c:pt idx="86">
                  <c:v>-0.46218929526501396</c:v>
                </c:pt>
                <c:pt idx="87">
                  <c:v>-0.2456809481749983</c:v>
                </c:pt>
                <c:pt idx="88">
                  <c:v>-0.26767115842226274</c:v>
                </c:pt>
                <c:pt idx="89">
                  <c:v>-0.2682962358981712</c:v>
                </c:pt>
                <c:pt idx="90">
                  <c:v>-0.27114236565733363</c:v>
                </c:pt>
                <c:pt idx="91">
                  <c:v>-0.27552500184878004</c:v>
                </c:pt>
                <c:pt idx="92">
                  <c:v>-0.27850258570352293</c:v>
                </c:pt>
                <c:pt idx="93">
                  <c:v>-0.28364963033512897</c:v>
                </c:pt>
                <c:pt idx="94">
                  <c:v>-0.29400880956742492</c:v>
                </c:pt>
                <c:pt idx="95">
                  <c:v>-0.30554977688373974</c:v>
                </c:pt>
                <c:pt idx="96">
                  <c:v>-0.31765421370988861</c:v>
                </c:pt>
                <c:pt idx="97">
                  <c:v>-0.33128618502748025</c:v>
                </c:pt>
                <c:pt idx="98">
                  <c:v>-0.34615773269673755</c:v>
                </c:pt>
                <c:pt idx="99">
                  <c:v>-0.35918630326270373</c:v>
                </c:pt>
                <c:pt idx="100">
                  <c:v>-0.3730470019237816</c:v>
                </c:pt>
                <c:pt idx="101">
                  <c:v>-0.38677528475344142</c:v>
                </c:pt>
                <c:pt idx="102">
                  <c:v>-0.39935977036479559</c:v>
                </c:pt>
                <c:pt idx="103">
                  <c:v>-0.41429499720252183</c:v>
                </c:pt>
                <c:pt idx="104">
                  <c:v>-0.42680295112836764</c:v>
                </c:pt>
                <c:pt idx="105">
                  <c:v>-0.43124225547275974</c:v>
                </c:pt>
                <c:pt idx="106">
                  <c:v>-0.44388585625646759</c:v>
                </c:pt>
                <c:pt idx="107">
                  <c:v>-0.46454134753017406</c:v>
                </c:pt>
                <c:pt idx="108">
                  <c:v>-0.48987589789253633</c:v>
                </c:pt>
                <c:pt idx="109">
                  <c:v>-0.49784517923631483</c:v>
                </c:pt>
                <c:pt idx="110">
                  <c:v>-0.48254395144176004</c:v>
                </c:pt>
                <c:pt idx="111">
                  <c:v>-0.48475645001089657</c:v>
                </c:pt>
                <c:pt idx="112">
                  <c:v>-0.49396336912137923</c:v>
                </c:pt>
                <c:pt idx="113">
                  <c:v>-0.5060174308448433</c:v>
                </c:pt>
                <c:pt idx="114">
                  <c:v>-0.52089411478837488</c:v>
                </c:pt>
                <c:pt idx="115">
                  <c:v>-0.52992091354154014</c:v>
                </c:pt>
                <c:pt idx="116">
                  <c:v>-0.5285442951704451</c:v>
                </c:pt>
                <c:pt idx="117">
                  <c:v>-0.53364660213490767</c:v>
                </c:pt>
                <c:pt idx="118">
                  <c:v>-0.55513944446139962</c:v>
                </c:pt>
                <c:pt idx="119">
                  <c:v>-0.57900695351976272</c:v>
                </c:pt>
                <c:pt idx="120">
                  <c:v>-0.60120978551510218</c:v>
                </c:pt>
                <c:pt idx="121">
                  <c:v>-0.62553215211095525</c:v>
                </c:pt>
                <c:pt idx="122">
                  <c:v>-0.62505226348937915</c:v>
                </c:pt>
                <c:pt idx="123">
                  <c:v>-0.61733679529317587</c:v>
                </c:pt>
                <c:pt idx="124">
                  <c:v>-0.62504341199379743</c:v>
                </c:pt>
                <c:pt idx="125">
                  <c:v>-0.63381407638038978</c:v>
                </c:pt>
                <c:pt idx="126">
                  <c:v>-0.64635907048408392</c:v>
                </c:pt>
                <c:pt idx="127">
                  <c:v>-0.66354794708902576</c:v>
                </c:pt>
                <c:pt idx="128">
                  <c:v>-0.68240736987578421</c:v>
                </c:pt>
                <c:pt idx="129">
                  <c:v>-0.70696759862970371</c:v>
                </c:pt>
                <c:pt idx="130">
                  <c:v>-0.73578377057831756</c:v>
                </c:pt>
                <c:pt idx="131">
                  <c:v>-0.76269591655326974</c:v>
                </c:pt>
                <c:pt idx="132">
                  <c:v>-0.74691907610932828</c:v>
                </c:pt>
                <c:pt idx="133">
                  <c:v>-0.2595488122597896</c:v>
                </c:pt>
                <c:pt idx="134">
                  <c:v>-0.26255048045410018</c:v>
                </c:pt>
                <c:pt idx="135">
                  <c:v>-0.27763998486580604</c:v>
                </c:pt>
                <c:pt idx="136">
                  <c:v>-0.28790978822205132</c:v>
                </c:pt>
                <c:pt idx="137">
                  <c:v>-0.2994223500440531</c:v>
                </c:pt>
                <c:pt idx="138">
                  <c:v>-0.31327025829083249</c:v>
                </c:pt>
                <c:pt idx="139">
                  <c:v>-0.32956389609098696</c:v>
                </c:pt>
                <c:pt idx="140">
                  <c:v>-0.34763157373958792</c:v>
                </c:pt>
                <c:pt idx="141">
                  <c:v>-0.36056156342507906</c:v>
                </c:pt>
                <c:pt idx="142">
                  <c:v>-0.38071127365740604</c:v>
                </c:pt>
                <c:pt idx="143">
                  <c:v>-0.39857403796198648</c:v>
                </c:pt>
                <c:pt idx="144">
                  <c:v>-0.4120834788528418</c:v>
                </c:pt>
                <c:pt idx="145">
                  <c:v>-0.43251666451901494</c:v>
                </c:pt>
                <c:pt idx="146">
                  <c:v>-0.45590353389436888</c:v>
                </c:pt>
                <c:pt idx="147">
                  <c:v>-0.46897205696713962</c:v>
                </c:pt>
                <c:pt idx="148">
                  <c:v>-0.48585343104173895</c:v>
                </c:pt>
                <c:pt idx="149">
                  <c:v>-0.50539495332018991</c:v>
                </c:pt>
                <c:pt idx="150">
                  <c:v>-0.49405091630726317</c:v>
                </c:pt>
                <c:pt idx="151">
                  <c:v>-0.42261295119332232</c:v>
                </c:pt>
                <c:pt idx="152">
                  <c:v>-0.45008210480450739</c:v>
                </c:pt>
                <c:pt idx="153">
                  <c:v>-0.46595013574585969</c:v>
                </c:pt>
                <c:pt idx="154">
                  <c:v>-0.47956247045959499</c:v>
                </c:pt>
                <c:pt idx="155">
                  <c:v>-0.49187524220320178</c:v>
                </c:pt>
                <c:pt idx="156">
                  <c:v>-0.49430751139764056</c:v>
                </c:pt>
                <c:pt idx="157">
                  <c:v>-0.50642101790588001</c:v>
                </c:pt>
                <c:pt idx="158">
                  <c:v>-0.52674109389636803</c:v>
                </c:pt>
                <c:pt idx="159">
                  <c:v>-0.54564393563710933</c:v>
                </c:pt>
                <c:pt idx="160">
                  <c:v>-0.54973854740535655</c:v>
                </c:pt>
                <c:pt idx="161">
                  <c:v>-0.54676005838329167</c:v>
                </c:pt>
                <c:pt idx="162">
                  <c:v>-0.55931766550538109</c:v>
                </c:pt>
                <c:pt idx="163">
                  <c:v>-0.56700977878097003</c:v>
                </c:pt>
                <c:pt idx="164">
                  <c:v>-0.5751498787992948</c:v>
                </c:pt>
                <c:pt idx="165">
                  <c:v>-0.59699978989728297</c:v>
                </c:pt>
                <c:pt idx="166">
                  <c:v>-0.62684603525844029</c:v>
                </c:pt>
                <c:pt idx="167">
                  <c:v>-0.65586555666986091</c:v>
                </c:pt>
                <c:pt idx="168">
                  <c:v>-0.68801402973871695</c:v>
                </c:pt>
                <c:pt idx="169">
                  <c:v>-0.71500944418128975</c:v>
                </c:pt>
                <c:pt idx="170">
                  <c:v>-0.73954006551188767</c:v>
                </c:pt>
                <c:pt idx="171">
                  <c:v>-0.70444515648581341</c:v>
                </c:pt>
                <c:pt idx="172">
                  <c:v>-0.65119528681945305</c:v>
                </c:pt>
                <c:pt idx="173">
                  <c:v>-0.66139372243920558</c:v>
                </c:pt>
                <c:pt idx="174">
                  <c:v>-0.67935671645957796</c:v>
                </c:pt>
                <c:pt idx="175">
                  <c:v>-0.69905296748282797</c:v>
                </c:pt>
                <c:pt idx="176">
                  <c:v>-0.72256084913340668</c:v>
                </c:pt>
                <c:pt idx="177">
                  <c:v>-0.74942987126515503</c:v>
                </c:pt>
                <c:pt idx="178">
                  <c:v>-0.774465724631478</c:v>
                </c:pt>
                <c:pt idx="179">
                  <c:v>-0.800087111085791</c:v>
                </c:pt>
                <c:pt idx="180">
                  <c:v>-0.82347494242409991</c:v>
                </c:pt>
                <c:pt idx="181">
                  <c:v>-0.85841738141114876</c:v>
                </c:pt>
                <c:pt idx="182">
                  <c:v>-0.90193012845245313</c:v>
                </c:pt>
                <c:pt idx="183">
                  <c:v>-0.94775009328025417</c:v>
                </c:pt>
                <c:pt idx="184">
                  <c:v>-0.99523827970649759</c:v>
                </c:pt>
                <c:pt idx="185">
                  <c:v>-1.0418362087153767</c:v>
                </c:pt>
                <c:pt idx="186">
                  <c:v>-1.0728043852158826</c:v>
                </c:pt>
                <c:pt idx="187">
                  <c:v>-1.077555469347282</c:v>
                </c:pt>
                <c:pt idx="188">
                  <c:v>-1.0893957661594353</c:v>
                </c:pt>
                <c:pt idx="189">
                  <c:v>-1.1278333069126492</c:v>
                </c:pt>
                <c:pt idx="190">
                  <c:v>-1.1814852663168651</c:v>
                </c:pt>
                <c:pt idx="191">
                  <c:v>-1.2460159742224965</c:v>
                </c:pt>
                <c:pt idx="192">
                  <c:v>-1.310021926267978</c:v>
                </c:pt>
                <c:pt idx="193">
                  <c:v>-1.3798494169099909</c:v>
                </c:pt>
                <c:pt idx="194">
                  <c:v>-1.4517691731007405</c:v>
                </c:pt>
                <c:pt idx="195">
                  <c:v>-1.5203239824235475</c:v>
                </c:pt>
                <c:pt idx="196">
                  <c:v>-1.5895701458032976</c:v>
                </c:pt>
                <c:pt idx="197">
                  <c:v>-1.6526297731932054</c:v>
                </c:pt>
                <c:pt idx="198">
                  <c:v>-1.6798634783970685</c:v>
                </c:pt>
                <c:pt idx="199">
                  <c:v>-1.6782668119611246</c:v>
                </c:pt>
                <c:pt idx="200">
                  <c:v>-1.6766065932313925</c:v>
                </c:pt>
                <c:pt idx="201">
                  <c:v>-1.6880540166690039</c:v>
                </c:pt>
                <c:pt idx="202">
                  <c:v>-1.713789281137305</c:v>
                </c:pt>
                <c:pt idx="203">
                  <c:v>-1.7467945975467996</c:v>
                </c:pt>
                <c:pt idx="204">
                  <c:v>-1.8126942901827126</c:v>
                </c:pt>
                <c:pt idx="205">
                  <c:v>-1.8808927187674529</c:v>
                </c:pt>
                <c:pt idx="206">
                  <c:v>-1.9544879943036906</c:v>
                </c:pt>
                <c:pt idx="207">
                  <c:v>-2.028956526480997</c:v>
                </c:pt>
                <c:pt idx="208">
                  <c:v>-2.1112427491936816</c:v>
                </c:pt>
                <c:pt idx="209">
                  <c:v>-2.2014132071739061</c:v>
                </c:pt>
                <c:pt idx="210">
                  <c:v>-2.279847868444417</c:v>
                </c:pt>
                <c:pt idx="211">
                  <c:v>-2.3623428881821957</c:v>
                </c:pt>
                <c:pt idx="212">
                  <c:v>-2.4377779856100572</c:v>
                </c:pt>
                <c:pt idx="213">
                  <c:v>-2.4907988445032694</c:v>
                </c:pt>
                <c:pt idx="214">
                  <c:v>-2.4362444573342121</c:v>
                </c:pt>
                <c:pt idx="215">
                  <c:v>-2.2951059654845092</c:v>
                </c:pt>
                <c:pt idx="216">
                  <c:v>-2.181928640218306</c:v>
                </c:pt>
                <c:pt idx="217">
                  <c:v>-2.1307719887048848</c:v>
                </c:pt>
                <c:pt idx="218">
                  <c:v>-2.1073087121418581</c:v>
                </c:pt>
                <c:pt idx="219">
                  <c:v>-2.1001945032369194</c:v>
                </c:pt>
                <c:pt idx="220">
                  <c:v>-2.0857026285132223</c:v>
                </c:pt>
                <c:pt idx="221">
                  <c:v>-2.070474090463819</c:v>
                </c:pt>
                <c:pt idx="222">
                  <c:v>-2.0581587596545221</c:v>
                </c:pt>
                <c:pt idx="223">
                  <c:v>-2.0028237537821134</c:v>
                </c:pt>
                <c:pt idx="224">
                  <c:v>-1.9335551269171545</c:v>
                </c:pt>
                <c:pt idx="225">
                  <c:v>-1.8955406862672481</c:v>
                </c:pt>
                <c:pt idx="226">
                  <c:v>-1.8787070776406363</c:v>
                </c:pt>
                <c:pt idx="227">
                  <c:v>-1.8561844559277911</c:v>
                </c:pt>
                <c:pt idx="228">
                  <c:v>-1.837256693907771</c:v>
                </c:pt>
                <c:pt idx="229">
                  <c:v>-1.8201625808145028</c:v>
                </c:pt>
                <c:pt idx="230">
                  <c:v>-1.7919070362504077</c:v>
                </c:pt>
                <c:pt idx="231">
                  <c:v>-1.6770670636333038</c:v>
                </c:pt>
                <c:pt idx="232">
                  <c:v>-1.6102405810934657</c:v>
                </c:pt>
                <c:pt idx="233">
                  <c:v>-1.5869509668633304</c:v>
                </c:pt>
                <c:pt idx="234">
                  <c:v>-1.5678857502927606</c:v>
                </c:pt>
                <c:pt idx="235">
                  <c:v>-1.5435599981407335</c:v>
                </c:pt>
                <c:pt idx="236">
                  <c:v>-1.5130283058473135</c:v>
                </c:pt>
                <c:pt idx="237">
                  <c:v>-1.4832869116574499</c:v>
                </c:pt>
                <c:pt idx="238">
                  <c:v>-1.4625659687666297</c:v>
                </c:pt>
                <c:pt idx="239">
                  <c:v>-1.4467187487074467</c:v>
                </c:pt>
                <c:pt idx="240">
                  <c:v>-1.4286496546184126</c:v>
                </c:pt>
                <c:pt idx="241">
                  <c:v>-1.415584718347471</c:v>
                </c:pt>
                <c:pt idx="242">
                  <c:v>-1.4038936368896655</c:v>
                </c:pt>
                <c:pt idx="243">
                  <c:v>-1.3920099853284442</c:v>
                </c:pt>
                <c:pt idx="244">
                  <c:v>-1.3802118661714637</c:v>
                </c:pt>
                <c:pt idx="245">
                  <c:v>-1.376501767529192</c:v>
                </c:pt>
                <c:pt idx="246">
                  <c:v>-1.3677674635041324</c:v>
                </c:pt>
                <c:pt idx="247">
                  <c:v>-1.3593799719404391</c:v>
                </c:pt>
                <c:pt idx="248">
                  <c:v>-1.3596283975600978</c:v>
                </c:pt>
                <c:pt idx="249">
                  <c:v>-1.3336868776210213</c:v>
                </c:pt>
                <c:pt idx="250">
                  <c:v>-1.3107531529761214</c:v>
                </c:pt>
                <c:pt idx="251">
                  <c:v>-1.2917510416739539</c:v>
                </c:pt>
                <c:pt idx="252">
                  <c:v>-1.2789042739263097</c:v>
                </c:pt>
                <c:pt idx="253">
                  <c:v>-1.2719414378017182</c:v>
                </c:pt>
                <c:pt idx="254">
                  <c:v>-1.2468485830174181</c:v>
                </c:pt>
                <c:pt idx="255">
                  <c:v>-1.2220496815236748</c:v>
                </c:pt>
                <c:pt idx="256">
                  <c:v>-1.2082983248817729</c:v>
                </c:pt>
                <c:pt idx="257">
                  <c:v>-1.1947462937957172</c:v>
                </c:pt>
                <c:pt idx="258">
                  <c:v>-1.1946207031844165</c:v>
                </c:pt>
                <c:pt idx="259">
                  <c:v>-1.1259639825864396</c:v>
                </c:pt>
                <c:pt idx="260">
                  <c:v>-0.90603390410125806</c:v>
                </c:pt>
                <c:pt idx="261">
                  <c:v>-0.81544076840367274</c:v>
                </c:pt>
                <c:pt idx="262">
                  <c:v>-0.74652842202933156</c:v>
                </c:pt>
                <c:pt idx="263">
                  <c:v>-0.74292040215055111</c:v>
                </c:pt>
                <c:pt idx="264">
                  <c:v>-0.72139422695323352</c:v>
                </c:pt>
                <c:pt idx="265">
                  <c:v>-0.70221898661598958</c:v>
                </c:pt>
                <c:pt idx="266">
                  <c:v>-0.68652749775162214</c:v>
                </c:pt>
                <c:pt idx="267">
                  <c:v>-0.67421585454080868</c:v>
                </c:pt>
                <c:pt idx="268">
                  <c:v>-0.66170583358188373</c:v>
                </c:pt>
                <c:pt idx="269">
                  <c:v>-0.65099931297418445</c:v>
                </c:pt>
                <c:pt idx="270">
                  <c:v>-0.64154627580293411</c:v>
                </c:pt>
                <c:pt idx="271">
                  <c:v>-0.63476065001089632</c:v>
                </c:pt>
                <c:pt idx="272">
                  <c:v>-0.63312077959006241</c:v>
                </c:pt>
                <c:pt idx="273">
                  <c:v>-0.6350796715812892</c:v>
                </c:pt>
                <c:pt idx="274">
                  <c:v>-0.63855832596667406</c:v>
                </c:pt>
                <c:pt idx="275">
                  <c:v>-0.63358255320423162</c:v>
                </c:pt>
                <c:pt idx="276">
                  <c:v>-0.63155668061440862</c:v>
                </c:pt>
                <c:pt idx="277">
                  <c:v>-0.63147712496243957</c:v>
                </c:pt>
                <c:pt idx="278">
                  <c:v>-0.63139811584810679</c:v>
                </c:pt>
                <c:pt idx="279">
                  <c:v>-0.63256968295876559</c:v>
                </c:pt>
                <c:pt idx="280">
                  <c:v>-0.63346591277653252</c:v>
                </c:pt>
                <c:pt idx="281">
                  <c:v>-0.63575574493703257</c:v>
                </c:pt>
                <c:pt idx="282">
                  <c:v>-0.63711378433903032</c:v>
                </c:pt>
                <c:pt idx="283">
                  <c:v>-0.63765612753929091</c:v>
                </c:pt>
                <c:pt idx="284">
                  <c:v>-0.63067588219729487</c:v>
                </c:pt>
                <c:pt idx="285">
                  <c:v>-0.6173065902573488</c:v>
                </c:pt>
                <c:pt idx="286">
                  <c:v>-0.61176719356691678</c:v>
                </c:pt>
                <c:pt idx="287">
                  <c:v>-0.60963427289431116</c:v>
                </c:pt>
                <c:pt idx="288">
                  <c:v>-0.6079878409250099</c:v>
                </c:pt>
                <c:pt idx="289">
                  <c:v>-0.60802231030477216</c:v>
                </c:pt>
                <c:pt idx="290">
                  <c:v>-0.60907651545660768</c:v>
                </c:pt>
                <c:pt idx="291">
                  <c:v>-0.60806370540791788</c:v>
                </c:pt>
                <c:pt idx="292">
                  <c:v>-0.60777871462568656</c:v>
                </c:pt>
                <c:pt idx="293">
                  <c:v>-0.60770958557717936</c:v>
                </c:pt>
                <c:pt idx="294">
                  <c:v>-0.60977561956245896</c:v>
                </c:pt>
                <c:pt idx="295">
                  <c:v>-0.6138808164441879</c:v>
                </c:pt>
                <c:pt idx="296">
                  <c:v>-0.61742685993545643</c:v>
                </c:pt>
                <c:pt idx="297">
                  <c:v>-0.62079065352794138</c:v>
                </c:pt>
                <c:pt idx="298">
                  <c:v>-0.54464285939816148</c:v>
                </c:pt>
                <c:pt idx="299">
                  <c:v>-0.51541867782150097</c:v>
                </c:pt>
                <c:pt idx="300">
                  <c:v>-0.51454043940108218</c:v>
                </c:pt>
                <c:pt idx="301">
                  <c:v>-0.50931631571497049</c:v>
                </c:pt>
                <c:pt idx="302">
                  <c:v>-0.50490829261913095</c:v>
                </c:pt>
                <c:pt idx="303">
                  <c:v>-0.50460655617330985</c:v>
                </c:pt>
                <c:pt idx="304">
                  <c:v>-0.40362357808574978</c:v>
                </c:pt>
                <c:pt idx="305">
                  <c:v>-0.40468198092203961</c:v>
                </c:pt>
                <c:pt idx="306">
                  <c:v>-0.40933446087646391</c:v>
                </c:pt>
                <c:pt idx="307">
                  <c:v>-0.41303813080542706</c:v>
                </c:pt>
                <c:pt idx="308">
                  <c:v>-0.41353528513898125</c:v>
                </c:pt>
                <c:pt idx="309">
                  <c:v>-0.41605155140783973</c:v>
                </c:pt>
                <c:pt idx="310">
                  <c:v>-0.42771344595666266</c:v>
                </c:pt>
                <c:pt idx="311">
                  <c:v>-0.45175192230385924</c:v>
                </c:pt>
                <c:pt idx="312">
                  <c:v>-0.47510276878448238</c:v>
                </c:pt>
                <c:pt idx="313">
                  <c:v>-0.49643092475228384</c:v>
                </c:pt>
                <c:pt idx="314">
                  <c:v>-0.53300325738488752</c:v>
                </c:pt>
                <c:pt idx="315">
                  <c:v>-0.56397029676163191</c:v>
                </c:pt>
                <c:pt idx="316">
                  <c:v>-0.55440397162339006</c:v>
                </c:pt>
                <c:pt idx="317">
                  <c:v>-0.53419607406185121</c:v>
                </c:pt>
                <c:pt idx="318">
                  <c:v>-0.5163181633834264</c:v>
                </c:pt>
                <c:pt idx="319">
                  <c:v>-0.50410064991575576</c:v>
                </c:pt>
                <c:pt idx="320">
                  <c:v>-0.49877767991004185</c:v>
                </c:pt>
                <c:pt idx="321">
                  <c:v>-0.49666920096049222</c:v>
                </c:pt>
                <c:pt idx="322">
                  <c:v>-0.50077373994891772</c:v>
                </c:pt>
                <c:pt idx="323">
                  <c:v>-0.50949206679989223</c:v>
                </c:pt>
                <c:pt idx="324">
                  <c:v>-0.51055394108032315</c:v>
                </c:pt>
                <c:pt idx="325">
                  <c:v>-0.50757432959689619</c:v>
                </c:pt>
                <c:pt idx="326">
                  <c:v>-0.5095139691636934</c:v>
                </c:pt>
                <c:pt idx="327">
                  <c:v>-0.51857234465753455</c:v>
                </c:pt>
                <c:pt idx="328">
                  <c:v>-0.53452603554582956</c:v>
                </c:pt>
                <c:pt idx="329">
                  <c:v>-0.53909679248180031</c:v>
                </c:pt>
                <c:pt idx="330">
                  <c:v>-0.53944246326420953</c:v>
                </c:pt>
                <c:pt idx="331">
                  <c:v>-0.55301581106860909</c:v>
                </c:pt>
                <c:pt idx="332">
                  <c:v>-0.57848571063355092</c:v>
                </c:pt>
                <c:pt idx="333">
                  <c:v>-0.61056502501035415</c:v>
                </c:pt>
                <c:pt idx="334">
                  <c:v>-0.650072489358686</c:v>
                </c:pt>
                <c:pt idx="335">
                  <c:v>-0.66483094954796496</c:v>
                </c:pt>
                <c:pt idx="336">
                  <c:v>-0.6543516769697485</c:v>
                </c:pt>
                <c:pt idx="337">
                  <c:v>-0.63452421457171226</c:v>
                </c:pt>
                <c:pt idx="338">
                  <c:v>-0.60749327831881461</c:v>
                </c:pt>
                <c:pt idx="339">
                  <c:v>-0.57925107360682571</c:v>
                </c:pt>
                <c:pt idx="340">
                  <c:v>-0.54946383198048998</c:v>
                </c:pt>
                <c:pt idx="341">
                  <c:v>-0.52346500476293889</c:v>
                </c:pt>
                <c:pt idx="342">
                  <c:v>-0.5025328850410814</c:v>
                </c:pt>
                <c:pt idx="343">
                  <c:v>-0.49661770200762595</c:v>
                </c:pt>
                <c:pt idx="344">
                  <c:v>-0.50854640311656873</c:v>
                </c:pt>
                <c:pt idx="345">
                  <c:v>-0.5100917627976862</c:v>
                </c:pt>
                <c:pt idx="346">
                  <c:v>-0.5054663599078979</c:v>
                </c:pt>
                <c:pt idx="347">
                  <c:v>-0.50120435393049956</c:v>
                </c:pt>
                <c:pt idx="348">
                  <c:v>-0.49992036784150523</c:v>
                </c:pt>
                <c:pt idx="349">
                  <c:v>-0.49447162596492694</c:v>
                </c:pt>
                <c:pt idx="350">
                  <c:v>-0.48374425065526555</c:v>
                </c:pt>
                <c:pt idx="351">
                  <c:v>-0.47137720783393977</c:v>
                </c:pt>
                <c:pt idx="352">
                  <c:v>-0.45783542465830129</c:v>
                </c:pt>
                <c:pt idx="353">
                  <c:v>-0.43358539677241953</c:v>
                </c:pt>
                <c:pt idx="354">
                  <c:v>-0.40896476552646333</c:v>
                </c:pt>
                <c:pt idx="355">
                  <c:v>-0.34650493610521788</c:v>
                </c:pt>
                <c:pt idx="356">
                  <c:v>-0.27552259715855787</c:v>
                </c:pt>
                <c:pt idx="357">
                  <c:v>-0.23916585385577344</c:v>
                </c:pt>
                <c:pt idx="358">
                  <c:v>-0.21757443976899224</c:v>
                </c:pt>
                <c:pt idx="359">
                  <c:v>-0.21428491034423455</c:v>
                </c:pt>
                <c:pt idx="360">
                  <c:v>-0.21533112808645727</c:v>
                </c:pt>
                <c:pt idx="361">
                  <c:v>-0.21450080317915451</c:v>
                </c:pt>
                <c:pt idx="362">
                  <c:v>-0.21209970752690641</c:v>
                </c:pt>
                <c:pt idx="363">
                  <c:v>-0.21062405672301454</c:v>
                </c:pt>
                <c:pt idx="364">
                  <c:v>-0.21159720312280098</c:v>
                </c:pt>
                <c:pt idx="365">
                  <c:v>-0.21366243492674591</c:v>
                </c:pt>
                <c:pt idx="366">
                  <c:v>-0.21618283145260034</c:v>
                </c:pt>
                <c:pt idx="367">
                  <c:v>-0.21916910460535752</c:v>
                </c:pt>
                <c:pt idx="368">
                  <c:v>-0.22207465877739715</c:v>
                </c:pt>
                <c:pt idx="369">
                  <c:v>-0.22410502609918367</c:v>
                </c:pt>
                <c:pt idx="370">
                  <c:v>-0.22491819455200121</c:v>
                </c:pt>
                <c:pt idx="371">
                  <c:v>-0.2257316202225372</c:v>
                </c:pt>
                <c:pt idx="372">
                  <c:v>-0.22589091066636671</c:v>
                </c:pt>
                <c:pt idx="373">
                  <c:v>-0.22666737449858473</c:v>
                </c:pt>
                <c:pt idx="374">
                  <c:v>-0.22874497308791875</c:v>
                </c:pt>
                <c:pt idx="375">
                  <c:v>-0.23066444976545167</c:v>
                </c:pt>
                <c:pt idx="376">
                  <c:v>-0.23357541890297576</c:v>
                </c:pt>
                <c:pt idx="377">
                  <c:v>-0.23667619912081109</c:v>
                </c:pt>
                <c:pt idx="378">
                  <c:v>-0.23999950779592405</c:v>
                </c:pt>
                <c:pt idx="379">
                  <c:v>-0.24508673542920678</c:v>
                </c:pt>
                <c:pt idx="380">
                  <c:v>-0.24519045213764579</c:v>
                </c:pt>
                <c:pt idx="381">
                  <c:v>-0.23798385533652749</c:v>
                </c:pt>
                <c:pt idx="382">
                  <c:v>-0.23582104324426245</c:v>
                </c:pt>
                <c:pt idx="383">
                  <c:v>-0.23817794640036369</c:v>
                </c:pt>
                <c:pt idx="384">
                  <c:v>-0.23757330529856338</c:v>
                </c:pt>
                <c:pt idx="385">
                  <c:v>-0.23481615119450649</c:v>
                </c:pt>
                <c:pt idx="386">
                  <c:v>-0.23570005053431378</c:v>
                </c:pt>
                <c:pt idx="387">
                  <c:v>-0.23899459032408513</c:v>
                </c:pt>
                <c:pt idx="388">
                  <c:v>-0.24406101338333414</c:v>
                </c:pt>
                <c:pt idx="389">
                  <c:v>-0.24958437622153073</c:v>
                </c:pt>
                <c:pt idx="390">
                  <c:v>-0.25810527504227138</c:v>
                </c:pt>
                <c:pt idx="391">
                  <c:v>-0.2671144570304077</c:v>
                </c:pt>
                <c:pt idx="392">
                  <c:v>-0.27426089735913389</c:v>
                </c:pt>
                <c:pt idx="393">
                  <c:v>-0.28156577695087381</c:v>
                </c:pt>
                <c:pt idx="394">
                  <c:v>-0.29262528311633007</c:v>
                </c:pt>
                <c:pt idx="395">
                  <c:v>-0.3057088571889055</c:v>
                </c:pt>
                <c:pt idx="396">
                  <c:v>-0.31909311649144889</c:v>
                </c:pt>
                <c:pt idx="397">
                  <c:v>-0.32967321825745338</c:v>
                </c:pt>
                <c:pt idx="398">
                  <c:v>-0.33424715297237084</c:v>
                </c:pt>
                <c:pt idx="399">
                  <c:v>-0.33552170227459488</c:v>
                </c:pt>
                <c:pt idx="400">
                  <c:v>-0.33933205986932646</c:v>
                </c:pt>
                <c:pt idx="401">
                  <c:v>-0.34033644993938544</c:v>
                </c:pt>
                <c:pt idx="402">
                  <c:v>-0.3467471973955365</c:v>
                </c:pt>
                <c:pt idx="403">
                  <c:v>-0.36056183399718272</c:v>
                </c:pt>
                <c:pt idx="404">
                  <c:v>-0.37489951520013343</c:v>
                </c:pt>
                <c:pt idx="405">
                  <c:v>-0.38679356008353039</c:v>
                </c:pt>
                <c:pt idx="406">
                  <c:v>-0.3975045657950953</c:v>
                </c:pt>
                <c:pt idx="407">
                  <c:v>-0.40858143445089645</c:v>
                </c:pt>
                <c:pt idx="408">
                  <c:v>-0.42330963665122767</c:v>
                </c:pt>
                <c:pt idx="409">
                  <c:v>-0.43666521443950945</c:v>
                </c:pt>
                <c:pt idx="410">
                  <c:v>-0.44766493827209264</c:v>
                </c:pt>
                <c:pt idx="411">
                  <c:v>-0.4435602906363495</c:v>
                </c:pt>
                <c:pt idx="412">
                  <c:v>-0.43557168333124768</c:v>
                </c:pt>
                <c:pt idx="413">
                  <c:v>-0.432252881515715</c:v>
                </c:pt>
                <c:pt idx="414">
                  <c:v>-0.42991954654464126</c:v>
                </c:pt>
                <c:pt idx="415">
                  <c:v>-0.4267151895637229</c:v>
                </c:pt>
                <c:pt idx="416">
                  <c:v>-0.42222838027280235</c:v>
                </c:pt>
                <c:pt idx="417">
                  <c:v>-0.42362622791888493</c:v>
                </c:pt>
                <c:pt idx="418">
                  <c:v>-0.42864323294812395</c:v>
                </c:pt>
                <c:pt idx="419">
                  <c:v>-0.43023664715107873</c:v>
                </c:pt>
                <c:pt idx="420">
                  <c:v>-0.42920128410570951</c:v>
                </c:pt>
                <c:pt idx="421">
                  <c:v>-0.38404687410429861</c:v>
                </c:pt>
                <c:pt idx="422">
                  <c:v>-0.28776845825934266</c:v>
                </c:pt>
                <c:pt idx="423">
                  <c:v>-0.27184780369364608</c:v>
                </c:pt>
                <c:pt idx="424">
                  <c:v>-0.27283979424346833</c:v>
                </c:pt>
                <c:pt idx="425">
                  <c:v>-0.2773076455840589</c:v>
                </c:pt>
                <c:pt idx="426">
                  <c:v>-0.28237973849040554</c:v>
                </c:pt>
                <c:pt idx="427">
                  <c:v>-0.28589480628247155</c:v>
                </c:pt>
                <c:pt idx="428">
                  <c:v>-0.28775670956685367</c:v>
                </c:pt>
                <c:pt idx="429">
                  <c:v>-0.27463772907721123</c:v>
                </c:pt>
                <c:pt idx="430">
                  <c:v>-0.27512335370475755</c:v>
                </c:pt>
                <c:pt idx="431">
                  <c:v>-0.28077916916518431</c:v>
                </c:pt>
                <c:pt idx="432">
                  <c:v>-0.2862418164554007</c:v>
                </c:pt>
                <c:pt idx="433">
                  <c:v>-0.29071116272926661</c:v>
                </c:pt>
                <c:pt idx="434">
                  <c:v>-0.29939888471869053</c:v>
                </c:pt>
                <c:pt idx="435">
                  <c:v>-0.30896419190778829</c:v>
                </c:pt>
                <c:pt idx="436">
                  <c:v>-0.32050851359186949</c:v>
                </c:pt>
                <c:pt idx="437">
                  <c:v>-0.33391693904423314</c:v>
                </c:pt>
                <c:pt idx="438">
                  <c:v>-0.34421036858672321</c:v>
                </c:pt>
                <c:pt idx="439">
                  <c:v>-0.35656560848786495</c:v>
                </c:pt>
                <c:pt idx="440">
                  <c:v>-0.3764779723523875</c:v>
                </c:pt>
                <c:pt idx="441">
                  <c:v>-0.39715297212834522</c:v>
                </c:pt>
                <c:pt idx="442">
                  <c:v>-0.41827708056925472</c:v>
                </c:pt>
                <c:pt idx="443">
                  <c:v>-0.434939328718842</c:v>
                </c:pt>
                <c:pt idx="444">
                  <c:v>-0.44854263413925205</c:v>
                </c:pt>
                <c:pt idx="445">
                  <c:v>-0.4713447747018919</c:v>
                </c:pt>
                <c:pt idx="446">
                  <c:v>-0.49323936410120567</c:v>
                </c:pt>
                <c:pt idx="447">
                  <c:v>-0.51191652694567658</c:v>
                </c:pt>
                <c:pt idx="448">
                  <c:v>-0.52610118284671148</c:v>
                </c:pt>
                <c:pt idx="449">
                  <c:v>-0.54497408740298481</c:v>
                </c:pt>
                <c:pt idx="450">
                  <c:v>-0.56832972548530747</c:v>
                </c:pt>
                <c:pt idx="451">
                  <c:v>-0.59601417742433871</c:v>
                </c:pt>
                <c:pt idx="452">
                  <c:v>-0.62730313856107867</c:v>
                </c:pt>
                <c:pt idx="453">
                  <c:v>-0.64500222562076981</c:v>
                </c:pt>
                <c:pt idx="454">
                  <c:v>-0.63588946674479507</c:v>
                </c:pt>
                <c:pt idx="455">
                  <c:v>-0.64533484559580989</c:v>
                </c:pt>
                <c:pt idx="456">
                  <c:v>-0.66306392302207751</c:v>
                </c:pt>
                <c:pt idx="457">
                  <c:v>-0.68686879823265445</c:v>
                </c:pt>
                <c:pt idx="458">
                  <c:v>-0.71014100621164722</c:v>
                </c:pt>
                <c:pt idx="459">
                  <c:v>-0.73154873145592958</c:v>
                </c:pt>
                <c:pt idx="460">
                  <c:v>-0.75650532115133662</c:v>
                </c:pt>
                <c:pt idx="461">
                  <c:v>-0.77254020889691621</c:v>
                </c:pt>
                <c:pt idx="462">
                  <c:v>-0.79090827053123802</c:v>
                </c:pt>
                <c:pt idx="463">
                  <c:v>-0.81657563723519266</c:v>
                </c:pt>
                <c:pt idx="464">
                  <c:v>-0.83882556740241809</c:v>
                </c:pt>
                <c:pt idx="465">
                  <c:v>-0.85943834790767271</c:v>
                </c:pt>
                <c:pt idx="466">
                  <c:v>-0.89312888775689414</c:v>
                </c:pt>
                <c:pt idx="467">
                  <c:v>-0.93317660735817332</c:v>
                </c:pt>
                <c:pt idx="468">
                  <c:v>-0.97929823469625499</c:v>
                </c:pt>
                <c:pt idx="469">
                  <c:v>-1.0263569799008678</c:v>
                </c:pt>
                <c:pt idx="470">
                  <c:v>-1.0516289438052344</c:v>
                </c:pt>
                <c:pt idx="471">
                  <c:v>-1.0661341574337639</c:v>
                </c:pt>
                <c:pt idx="472">
                  <c:v>-1.0874743995682468</c:v>
                </c:pt>
                <c:pt idx="473">
                  <c:v>-1.1251887437603079</c:v>
                </c:pt>
                <c:pt idx="474">
                  <c:v>-1.1734175236935238</c:v>
                </c:pt>
                <c:pt idx="475">
                  <c:v>-1.2324881256606084</c:v>
                </c:pt>
                <c:pt idx="476">
                  <c:v>-1.3041480414684845</c:v>
                </c:pt>
                <c:pt idx="477">
                  <c:v>-1.3474326438049344</c:v>
                </c:pt>
                <c:pt idx="478">
                  <c:v>-1.3985509814945178</c:v>
                </c:pt>
                <c:pt idx="479">
                  <c:v>-1.459822902168578</c:v>
                </c:pt>
                <c:pt idx="480">
                  <c:v>-1.5151683026386855</c:v>
                </c:pt>
                <c:pt idx="481">
                  <c:v>-1.577631838213948</c:v>
                </c:pt>
                <c:pt idx="482">
                  <c:v>-1.6334465061818726</c:v>
                </c:pt>
                <c:pt idx="483">
                  <c:v>-1.6904622910732605</c:v>
                </c:pt>
                <c:pt idx="484">
                  <c:v>-1.7572198370203214</c:v>
                </c:pt>
                <c:pt idx="485">
                  <c:v>-1.8283720441434563</c:v>
                </c:pt>
                <c:pt idx="486">
                  <c:v>-1.882438988062193</c:v>
                </c:pt>
                <c:pt idx="487">
                  <c:v>-1.9244860882813806</c:v>
                </c:pt>
                <c:pt idx="488">
                  <c:v>-1.9853275814162656</c:v>
                </c:pt>
                <c:pt idx="489">
                  <c:v>-2.0411339275207947</c:v>
                </c:pt>
                <c:pt idx="490">
                  <c:v>-2.0975233925920387</c:v>
                </c:pt>
                <c:pt idx="491">
                  <c:v>-2.1065269974558403</c:v>
                </c:pt>
                <c:pt idx="492">
                  <c:v>-2.0459040061475942</c:v>
                </c:pt>
                <c:pt idx="493">
                  <c:v>-2.0565761074600646</c:v>
                </c:pt>
                <c:pt idx="494">
                  <c:v>-1.6361073846296339</c:v>
                </c:pt>
                <c:pt idx="495">
                  <c:v>-0.96532140532989907</c:v>
                </c:pt>
                <c:pt idx="496">
                  <c:v>-0.94169557321319286</c:v>
                </c:pt>
                <c:pt idx="497">
                  <c:v>-0.93661933024230926</c:v>
                </c:pt>
                <c:pt idx="498">
                  <c:v>-0.94676650697670084</c:v>
                </c:pt>
                <c:pt idx="499">
                  <c:v>-0.95580438107502319</c:v>
                </c:pt>
                <c:pt idx="500">
                  <c:v>-0.96256875182825752</c:v>
                </c:pt>
                <c:pt idx="501">
                  <c:v>-0.99374782321171262</c:v>
                </c:pt>
                <c:pt idx="502">
                  <c:v>-1.0226719788244947</c:v>
                </c:pt>
                <c:pt idx="503">
                  <c:v>-1.053188698912316</c:v>
                </c:pt>
                <c:pt idx="504">
                  <c:v>-1.0940988382223824</c:v>
                </c:pt>
                <c:pt idx="505">
                  <c:v>-1.1025742038732909</c:v>
                </c:pt>
                <c:pt idx="506">
                  <c:v>-1.1046093774662367</c:v>
                </c:pt>
                <c:pt idx="507">
                  <c:v>-1.1154479411007083</c:v>
                </c:pt>
                <c:pt idx="508">
                  <c:v>-0.99506338238022218</c:v>
                </c:pt>
                <c:pt idx="509">
                  <c:v>-0.73703278308741871</c:v>
                </c:pt>
                <c:pt idx="510">
                  <c:v>-0.74602843571326249</c:v>
                </c:pt>
                <c:pt idx="511">
                  <c:v>-0.74048277593524015</c:v>
                </c:pt>
                <c:pt idx="512">
                  <c:v>-0.58696845658872265</c:v>
                </c:pt>
                <c:pt idx="513">
                  <c:v>-0.50784654114159489</c:v>
                </c:pt>
                <c:pt idx="514">
                  <c:v>-0.52050240568269346</c:v>
                </c:pt>
                <c:pt idx="515">
                  <c:v>-0.54064758571491334</c:v>
                </c:pt>
                <c:pt idx="516">
                  <c:v>-0.5663897732472577</c:v>
                </c:pt>
                <c:pt idx="517">
                  <c:v>-0.59308819521021183</c:v>
                </c:pt>
                <c:pt idx="518">
                  <c:v>-0.62265335044917225</c:v>
                </c:pt>
                <c:pt idx="519">
                  <c:v>-0.64299638353051447</c:v>
                </c:pt>
                <c:pt idx="520">
                  <c:v>-0.65556233471105041</c:v>
                </c:pt>
                <c:pt idx="521">
                  <c:v>-0.67352680026565848</c:v>
                </c:pt>
                <c:pt idx="522">
                  <c:v>-0.68599287098698114</c:v>
                </c:pt>
                <c:pt idx="523">
                  <c:v>-0.71368817412080399</c:v>
                </c:pt>
                <c:pt idx="524">
                  <c:v>-0.74059517072668501</c:v>
                </c:pt>
                <c:pt idx="525">
                  <c:v>-0.7421572109517397</c:v>
                </c:pt>
                <c:pt idx="526">
                  <c:v>-0.73661882085150454</c:v>
                </c:pt>
                <c:pt idx="527">
                  <c:v>-0.72872528764494582</c:v>
                </c:pt>
                <c:pt idx="528">
                  <c:v>-0.72929826648887874</c:v>
                </c:pt>
                <c:pt idx="529">
                  <c:v>-0.73612718341158478</c:v>
                </c:pt>
                <c:pt idx="530">
                  <c:v>-0.74976952900106197</c:v>
                </c:pt>
                <c:pt idx="531">
                  <c:v>-0.76892052333143213</c:v>
                </c:pt>
                <c:pt idx="532">
                  <c:v>-0.78535737522781246</c:v>
                </c:pt>
                <c:pt idx="533">
                  <c:v>-0.81229070084087707</c:v>
                </c:pt>
                <c:pt idx="534">
                  <c:v>-0.83500213732095352</c:v>
                </c:pt>
                <c:pt idx="535">
                  <c:v>-0.84295385084574515</c:v>
                </c:pt>
                <c:pt idx="536">
                  <c:v>-0.86879906682896502</c:v>
                </c:pt>
                <c:pt idx="537">
                  <c:v>-0.90303665938058908</c:v>
                </c:pt>
                <c:pt idx="538">
                  <c:v>-0.93948700340216573</c:v>
                </c:pt>
                <c:pt idx="539">
                  <c:v>-0.98878554522231876</c:v>
                </c:pt>
                <c:pt idx="540">
                  <c:v>-1.0449795673412356</c:v>
                </c:pt>
                <c:pt idx="541">
                  <c:v>-1.1000163597358477</c:v>
                </c:pt>
                <c:pt idx="542">
                  <c:v>-1.1601332055677729</c:v>
                </c:pt>
                <c:pt idx="543">
                  <c:v>-1.2191152156654914</c:v>
                </c:pt>
                <c:pt idx="544">
                  <c:v>-1.2880314720682058</c:v>
                </c:pt>
                <c:pt idx="545">
                  <c:v>-1.3589943439657493</c:v>
                </c:pt>
                <c:pt idx="546">
                  <c:v>-1.4358267965198956</c:v>
                </c:pt>
                <c:pt idx="547">
                  <c:v>-1.4883517517129139</c:v>
                </c:pt>
                <c:pt idx="548">
                  <c:v>-1.4687565047513915</c:v>
                </c:pt>
                <c:pt idx="549">
                  <c:v>-1.4683439303281665</c:v>
                </c:pt>
                <c:pt idx="550">
                  <c:v>-1.465791269127612</c:v>
                </c:pt>
                <c:pt idx="551">
                  <c:v>-1.483293938226</c:v>
                </c:pt>
                <c:pt idx="552">
                  <c:v>-1.4974264516280642</c:v>
                </c:pt>
                <c:pt idx="553">
                  <c:v>-1.4958779420232253</c:v>
                </c:pt>
                <c:pt idx="554">
                  <c:v>-1.5214698776159596</c:v>
                </c:pt>
                <c:pt idx="555">
                  <c:v>-1.5614193890326797</c:v>
                </c:pt>
                <c:pt idx="556">
                  <c:v>-1.5985833212316922</c:v>
                </c:pt>
                <c:pt idx="557">
                  <c:v>-1.5991737693822849</c:v>
                </c:pt>
                <c:pt idx="558">
                  <c:v>-1.5564480216543497</c:v>
                </c:pt>
                <c:pt idx="559">
                  <c:v>-1.5526692618653808</c:v>
                </c:pt>
                <c:pt idx="560">
                  <c:v>-1.5458201554366118</c:v>
                </c:pt>
                <c:pt idx="561">
                  <c:v>-1.5452524713596842</c:v>
                </c:pt>
                <c:pt idx="562">
                  <c:v>-1.5386017154490175</c:v>
                </c:pt>
                <c:pt idx="563">
                  <c:v>-1.5239204006178997</c:v>
                </c:pt>
                <c:pt idx="564">
                  <c:v>-1.499853418694933</c:v>
                </c:pt>
                <c:pt idx="565">
                  <c:v>-1.4773212745654665</c:v>
                </c:pt>
                <c:pt idx="566">
                  <c:v>-1.4096277920722777</c:v>
                </c:pt>
                <c:pt idx="567">
                  <c:v>-1.3477037462151948</c:v>
                </c:pt>
                <c:pt idx="568">
                  <c:v>-1.2892781347548961</c:v>
                </c:pt>
                <c:pt idx="569">
                  <c:v>-1.2319147412883946</c:v>
                </c:pt>
                <c:pt idx="570">
                  <c:v>-1.172539554212604</c:v>
                </c:pt>
                <c:pt idx="571">
                  <c:v>-1.115481484565739</c:v>
                </c:pt>
                <c:pt idx="572">
                  <c:v>-1.0648729190012256</c:v>
                </c:pt>
                <c:pt idx="573">
                  <c:v>-1.0242503718813052</c:v>
                </c:pt>
                <c:pt idx="574">
                  <c:v>-1.0000244964468248</c:v>
                </c:pt>
                <c:pt idx="575">
                  <c:v>-0.98993007410840328</c:v>
                </c:pt>
                <c:pt idx="576">
                  <c:v>-0.98711757352452523</c:v>
                </c:pt>
                <c:pt idx="577">
                  <c:v>-0.99166410320937981</c:v>
                </c:pt>
                <c:pt idx="578">
                  <c:v>-1.0000370568658166</c:v>
                </c:pt>
                <c:pt idx="579">
                  <c:v>-0.9741197709071524</c:v>
                </c:pt>
                <c:pt idx="580">
                  <c:v>-0.91335269927311225</c:v>
                </c:pt>
                <c:pt idx="581">
                  <c:v>-0.88901957276066645</c:v>
                </c:pt>
                <c:pt idx="582">
                  <c:v>-0.86710081716771403</c:v>
                </c:pt>
                <c:pt idx="583">
                  <c:v>-0.85070606153453976</c:v>
                </c:pt>
                <c:pt idx="584">
                  <c:v>-0.83787994362719198</c:v>
                </c:pt>
                <c:pt idx="585">
                  <c:v>-0.82384492520248787</c:v>
                </c:pt>
                <c:pt idx="586">
                  <c:v>-0.81501752774294645</c:v>
                </c:pt>
                <c:pt idx="587">
                  <c:v>-0.8073596562584151</c:v>
                </c:pt>
                <c:pt idx="588">
                  <c:v>-0.80050601953632861</c:v>
                </c:pt>
                <c:pt idx="589">
                  <c:v>-0.79800277603426739</c:v>
                </c:pt>
                <c:pt idx="590">
                  <c:v>-0.79835202255288018</c:v>
                </c:pt>
                <c:pt idx="591">
                  <c:v>-0.79966275075338544</c:v>
                </c:pt>
                <c:pt idx="592">
                  <c:v>-0.80315079339499929</c:v>
                </c:pt>
                <c:pt idx="593">
                  <c:v>-0.80697576204580279</c:v>
                </c:pt>
                <c:pt idx="594">
                  <c:v>-0.81198488415984837</c:v>
                </c:pt>
                <c:pt idx="595">
                  <c:v>-0.81743172305375134</c:v>
                </c:pt>
                <c:pt idx="596">
                  <c:v>-0.82232157961688512</c:v>
                </c:pt>
                <c:pt idx="597">
                  <c:v>-0.82635506372497469</c:v>
                </c:pt>
                <c:pt idx="598">
                  <c:v>-0.80362064089132224</c:v>
                </c:pt>
                <c:pt idx="599">
                  <c:v>-0.76617267400229505</c:v>
                </c:pt>
                <c:pt idx="600">
                  <c:v>-0.73817370945508831</c:v>
                </c:pt>
                <c:pt idx="601">
                  <c:v>-0.73391236954892092</c:v>
                </c:pt>
                <c:pt idx="602">
                  <c:v>-0.72617243166631817</c:v>
                </c:pt>
                <c:pt idx="603">
                  <c:v>-0.71332998741270648</c:v>
                </c:pt>
                <c:pt idx="604">
                  <c:v>-0.67705379623548445</c:v>
                </c:pt>
                <c:pt idx="605">
                  <c:v>-0.65440776176576454</c:v>
                </c:pt>
                <c:pt idx="606">
                  <c:v>-0.62155994653163615</c:v>
                </c:pt>
                <c:pt idx="607">
                  <c:v>-0.60499584281932095</c:v>
                </c:pt>
                <c:pt idx="608">
                  <c:v>-0.59248202900410585</c:v>
                </c:pt>
                <c:pt idx="609">
                  <c:v>-0.58362371617980646</c:v>
                </c:pt>
                <c:pt idx="610">
                  <c:v>-0.57741637021750591</c:v>
                </c:pt>
                <c:pt idx="611">
                  <c:v>-0.57343847557603589</c:v>
                </c:pt>
                <c:pt idx="612">
                  <c:v>-0.57258279410408752</c:v>
                </c:pt>
                <c:pt idx="613">
                  <c:v>-0.57037147044039149</c:v>
                </c:pt>
                <c:pt idx="614">
                  <c:v>-0.5691796152725902</c:v>
                </c:pt>
                <c:pt idx="615">
                  <c:v>-0.5698362465839345</c:v>
                </c:pt>
                <c:pt idx="616">
                  <c:v>-0.56945255847686593</c:v>
                </c:pt>
                <c:pt idx="617">
                  <c:v>-0.56744450548839898</c:v>
                </c:pt>
                <c:pt idx="618">
                  <c:v>-0.56705005993475743</c:v>
                </c:pt>
                <c:pt idx="619">
                  <c:v>-0.56486715194795212</c:v>
                </c:pt>
                <c:pt idx="620">
                  <c:v>-0.53660434198883555</c:v>
                </c:pt>
                <c:pt idx="621">
                  <c:v>-0.5267464713174399</c:v>
                </c:pt>
                <c:pt idx="622">
                  <c:v>-0.51999362959289674</c:v>
                </c:pt>
                <c:pt idx="623">
                  <c:v>-0.51527006971831912</c:v>
                </c:pt>
                <c:pt idx="624">
                  <c:v>-0.51171537825621405</c:v>
                </c:pt>
                <c:pt idx="625">
                  <c:v>-0.50895939477036167</c:v>
                </c:pt>
                <c:pt idx="626">
                  <c:v>-0.50618235188285643</c:v>
                </c:pt>
                <c:pt idx="627">
                  <c:v>-0.50460306055438497</c:v>
                </c:pt>
                <c:pt idx="628">
                  <c:v>-0.50120678184940748</c:v>
                </c:pt>
                <c:pt idx="629">
                  <c:v>-0.48439458972933874</c:v>
                </c:pt>
                <c:pt idx="630">
                  <c:v>-0.47456138763470823</c:v>
                </c:pt>
                <c:pt idx="631">
                  <c:v>-0.46631964709622681</c:v>
                </c:pt>
                <c:pt idx="632">
                  <c:v>-0.45932606257026565</c:v>
                </c:pt>
                <c:pt idx="633">
                  <c:v>-0.45160507587650506</c:v>
                </c:pt>
                <c:pt idx="634">
                  <c:v>-0.44440457065636219</c:v>
                </c:pt>
                <c:pt idx="635">
                  <c:v>-0.43934901350512773</c:v>
                </c:pt>
                <c:pt idx="636">
                  <c:v>-0.4359000520393963</c:v>
                </c:pt>
                <c:pt idx="637">
                  <c:v>-0.43237512036382303</c:v>
                </c:pt>
                <c:pt idx="638">
                  <c:v>-0.42851577160655768</c:v>
                </c:pt>
                <c:pt idx="639">
                  <c:v>-0.42624211460799438</c:v>
                </c:pt>
                <c:pt idx="640">
                  <c:v>-0.42416156914925468</c:v>
                </c:pt>
                <c:pt idx="641">
                  <c:v>-0.42205968682606143</c:v>
                </c:pt>
                <c:pt idx="642">
                  <c:v>-0.42079624507614377</c:v>
                </c:pt>
                <c:pt idx="643">
                  <c:v>-0.41459651232484968</c:v>
                </c:pt>
                <c:pt idx="644">
                  <c:v>-0.40663515990667803</c:v>
                </c:pt>
                <c:pt idx="645">
                  <c:v>-0.40015543043327373</c:v>
                </c:pt>
                <c:pt idx="646">
                  <c:v>-0.39533402588489303</c:v>
                </c:pt>
                <c:pt idx="647">
                  <c:v>-0.39189905380976842</c:v>
                </c:pt>
                <c:pt idx="648">
                  <c:v>-0.39050097139293821</c:v>
                </c:pt>
                <c:pt idx="649">
                  <c:v>-0.37884764258055476</c:v>
                </c:pt>
                <c:pt idx="650">
                  <c:v>-0.3718874134389793</c:v>
                </c:pt>
                <c:pt idx="651">
                  <c:v>-0.36730877694245501</c:v>
                </c:pt>
                <c:pt idx="652">
                  <c:v>-0.36372499330583158</c:v>
                </c:pt>
                <c:pt idx="653">
                  <c:v>-0.36063060929502666</c:v>
                </c:pt>
                <c:pt idx="654">
                  <c:v>-0.35790645538197474</c:v>
                </c:pt>
                <c:pt idx="655">
                  <c:v>-0.35613201717978049</c:v>
                </c:pt>
                <c:pt idx="656">
                  <c:v>-0.35463091487234366</c:v>
                </c:pt>
                <c:pt idx="657">
                  <c:v>-0.35561987324219108</c:v>
                </c:pt>
                <c:pt idx="658">
                  <c:v>-0.35707524643205818</c:v>
                </c:pt>
                <c:pt idx="659">
                  <c:v>-0.35773407700679444</c:v>
                </c:pt>
                <c:pt idx="660">
                  <c:v>-0.35536288056621401</c:v>
                </c:pt>
                <c:pt idx="661">
                  <c:v>-0.35029104042981613</c:v>
                </c:pt>
                <c:pt idx="662">
                  <c:v>-0.34552360007799482</c:v>
                </c:pt>
                <c:pt idx="663">
                  <c:v>-0.34266787869424714</c:v>
                </c:pt>
                <c:pt idx="664">
                  <c:v>-0.34002981759281392</c:v>
                </c:pt>
                <c:pt idx="665">
                  <c:v>-0.33659839660171142</c:v>
                </c:pt>
                <c:pt idx="666">
                  <c:v>-0.33210191423911822</c:v>
                </c:pt>
                <c:pt idx="667">
                  <c:v>-0.3293204644908545</c:v>
                </c:pt>
                <c:pt idx="668">
                  <c:v>-0.3213293721162479</c:v>
                </c:pt>
                <c:pt idx="669">
                  <c:v>-0.26617770699385701</c:v>
                </c:pt>
                <c:pt idx="670">
                  <c:v>-0.26036270340048751</c:v>
                </c:pt>
                <c:pt idx="671">
                  <c:v>-0.25653201055039426</c:v>
                </c:pt>
                <c:pt idx="672">
                  <c:v>-0.25241110783999904</c:v>
                </c:pt>
                <c:pt idx="673">
                  <c:v>-0.24197471032258266</c:v>
                </c:pt>
                <c:pt idx="674">
                  <c:v>-0.23476950569557778</c:v>
                </c:pt>
                <c:pt idx="675">
                  <c:v>-0.23131682665941672</c:v>
                </c:pt>
                <c:pt idx="676">
                  <c:v>-0.22926909221258757</c:v>
                </c:pt>
                <c:pt idx="677">
                  <c:v>-0.22873967843302459</c:v>
                </c:pt>
                <c:pt idx="678">
                  <c:v>-0.22693877122238204</c:v>
                </c:pt>
                <c:pt idx="679">
                  <c:v>-0.21870894069707039</c:v>
                </c:pt>
                <c:pt idx="680">
                  <c:v>-0.1876255937720275</c:v>
                </c:pt>
                <c:pt idx="681">
                  <c:v>-0.19163163253956658</c:v>
                </c:pt>
                <c:pt idx="682">
                  <c:v>-0.19863302059208512</c:v>
                </c:pt>
                <c:pt idx="683">
                  <c:v>-0.20322920236584888</c:v>
                </c:pt>
                <c:pt idx="684">
                  <c:v>-0.20663989843393923</c:v>
                </c:pt>
                <c:pt idx="685">
                  <c:v>-0.20936330364547964</c:v>
                </c:pt>
                <c:pt idx="686">
                  <c:v>-0.21067365942858238</c:v>
                </c:pt>
                <c:pt idx="687">
                  <c:v>-0.21165976287333962</c:v>
                </c:pt>
                <c:pt idx="688">
                  <c:v>-0.21224652626137636</c:v>
                </c:pt>
                <c:pt idx="689">
                  <c:v>-0.21223856241495906</c:v>
                </c:pt>
                <c:pt idx="690">
                  <c:v>-0.21223783051308739</c:v>
                </c:pt>
                <c:pt idx="691">
                  <c:v>-0.21358206022683582</c:v>
                </c:pt>
                <c:pt idx="692">
                  <c:v>-0.21363648727625917</c:v>
                </c:pt>
                <c:pt idx="693">
                  <c:v>-0.21366719679719928</c:v>
                </c:pt>
                <c:pt idx="694">
                  <c:v>-0.21361518852013564</c:v>
                </c:pt>
                <c:pt idx="695">
                  <c:v>-0.21369593278914997</c:v>
                </c:pt>
                <c:pt idx="696">
                  <c:v>-0.21354751988794707</c:v>
                </c:pt>
                <c:pt idx="697">
                  <c:v>-0.20488146276717642</c:v>
                </c:pt>
                <c:pt idx="698">
                  <c:v>-0.18401103369253646</c:v>
                </c:pt>
                <c:pt idx="699">
                  <c:v>-0.18936721302498499</c:v>
                </c:pt>
                <c:pt idx="700">
                  <c:v>-0.19207121874659097</c:v>
                </c:pt>
                <c:pt idx="701">
                  <c:v>-0.19051973820786899</c:v>
                </c:pt>
                <c:pt idx="702">
                  <c:v>-0.19165922320702236</c:v>
                </c:pt>
                <c:pt idx="703">
                  <c:v>-0.19379264666254412</c:v>
                </c:pt>
                <c:pt idx="704">
                  <c:v>-0.19589389496578186</c:v>
                </c:pt>
                <c:pt idx="705">
                  <c:v>-0.19821129181471664</c:v>
                </c:pt>
                <c:pt idx="706">
                  <c:v>-0.20092412572765789</c:v>
                </c:pt>
                <c:pt idx="707">
                  <c:v>-0.20329150348142563</c:v>
                </c:pt>
                <c:pt idx="708">
                  <c:v>-0.20478782998331149</c:v>
                </c:pt>
                <c:pt idx="709">
                  <c:v>-0.206734462330078</c:v>
                </c:pt>
                <c:pt idx="710">
                  <c:v>-0.20884476448754463</c:v>
                </c:pt>
                <c:pt idx="711">
                  <c:v>-0.2103809977056412</c:v>
                </c:pt>
                <c:pt idx="712">
                  <c:v>-0.21161950759336429</c:v>
                </c:pt>
                <c:pt idx="713">
                  <c:v>-0.21265513777396974</c:v>
                </c:pt>
                <c:pt idx="714">
                  <c:v>-0.21433153904943228</c:v>
                </c:pt>
                <c:pt idx="715">
                  <c:v>-0.21578404041085533</c:v>
                </c:pt>
                <c:pt idx="716">
                  <c:v>-0.21637369994704925</c:v>
                </c:pt>
                <c:pt idx="717">
                  <c:v>-0.21747002109389865</c:v>
                </c:pt>
                <c:pt idx="718">
                  <c:v>-0.21775708932383581</c:v>
                </c:pt>
                <c:pt idx="719">
                  <c:v>-0.21798632043261923</c:v>
                </c:pt>
                <c:pt idx="720">
                  <c:v>-0.21913088073732309</c:v>
                </c:pt>
                <c:pt idx="721">
                  <c:v>-0.219894341974921</c:v>
                </c:pt>
                <c:pt idx="722">
                  <c:v>-0.22174153466149962</c:v>
                </c:pt>
                <c:pt idx="723">
                  <c:v>-0.22498903742567417</c:v>
                </c:pt>
                <c:pt idx="724">
                  <c:v>-0.23077966892442517</c:v>
                </c:pt>
                <c:pt idx="725">
                  <c:v>-0.2419340140684462</c:v>
                </c:pt>
                <c:pt idx="726">
                  <c:v>-0.25932595391311519</c:v>
                </c:pt>
                <c:pt idx="727">
                  <c:v>-0.28431072029101412</c:v>
                </c:pt>
                <c:pt idx="728">
                  <c:v>-0.31515853506359304</c:v>
                </c:pt>
                <c:pt idx="729">
                  <c:v>-0.35250018803372424</c:v>
                </c:pt>
                <c:pt idx="730">
                  <c:v>-0.38805171521958887</c:v>
                </c:pt>
                <c:pt idx="731">
                  <c:v>-0.42556396696003479</c:v>
                </c:pt>
                <c:pt idx="732">
                  <c:v>-0.45214351344864678</c:v>
                </c:pt>
                <c:pt idx="733">
                  <c:v>-0.46076487917903253</c:v>
                </c:pt>
                <c:pt idx="734">
                  <c:v>-0.45138133334348884</c:v>
                </c:pt>
                <c:pt idx="735">
                  <c:v>-0.43199867336574577</c:v>
                </c:pt>
                <c:pt idx="736">
                  <c:v>-0.40730180285016532</c:v>
                </c:pt>
                <c:pt idx="737">
                  <c:v>-0.38076671592903116</c:v>
                </c:pt>
                <c:pt idx="738">
                  <c:v>-0.35498585346296213</c:v>
                </c:pt>
                <c:pt idx="739">
                  <c:v>-0.33158838727729378</c:v>
                </c:pt>
                <c:pt idx="740">
                  <c:v>-0.31076779037707652</c:v>
                </c:pt>
                <c:pt idx="741">
                  <c:v>-0.293444073865335</c:v>
                </c:pt>
                <c:pt idx="742">
                  <c:v>-0.27777794178172538</c:v>
                </c:pt>
                <c:pt idx="743">
                  <c:v>-0.26251099934988731</c:v>
                </c:pt>
                <c:pt idx="744">
                  <c:v>-0.24463490237055568</c:v>
                </c:pt>
                <c:pt idx="745">
                  <c:v>-0.23413878176925762</c:v>
                </c:pt>
                <c:pt idx="746">
                  <c:v>-0.22995166183381407</c:v>
                </c:pt>
                <c:pt idx="747">
                  <c:v>-0.23251934613537223</c:v>
                </c:pt>
                <c:pt idx="748">
                  <c:v>-0.2390884537816062</c:v>
                </c:pt>
                <c:pt idx="749">
                  <c:v>-0.24777966203054155</c:v>
                </c:pt>
                <c:pt idx="750">
                  <c:v>-0.25319869968866282</c:v>
                </c:pt>
                <c:pt idx="751">
                  <c:v>-0.25364665439474682</c:v>
                </c:pt>
                <c:pt idx="752">
                  <c:v>-0.25233859069665304</c:v>
                </c:pt>
                <c:pt idx="753">
                  <c:v>-0.25052359533653823</c:v>
                </c:pt>
                <c:pt idx="754">
                  <c:v>-0.24809932778998953</c:v>
                </c:pt>
                <c:pt idx="755">
                  <c:v>-0.24554800794580509</c:v>
                </c:pt>
                <c:pt idx="756">
                  <c:v>-0.24357690570007018</c:v>
                </c:pt>
                <c:pt idx="757">
                  <c:v>-0.24165153116725419</c:v>
                </c:pt>
                <c:pt idx="758">
                  <c:v>-0.23923829874330343</c:v>
                </c:pt>
                <c:pt idx="759">
                  <c:v>-0.21262239273019218</c:v>
                </c:pt>
                <c:pt idx="760">
                  <c:v>-0.19879810532383607</c:v>
                </c:pt>
                <c:pt idx="761">
                  <c:v>-0.19186731595050449</c:v>
                </c:pt>
                <c:pt idx="762">
                  <c:v>-0.18683022597786722</c:v>
                </c:pt>
                <c:pt idx="763">
                  <c:v>-0.18579167360593465</c:v>
                </c:pt>
                <c:pt idx="764">
                  <c:v>-0.18668710619802065</c:v>
                </c:pt>
                <c:pt idx="765">
                  <c:v>-0.18914846448358222</c:v>
                </c:pt>
                <c:pt idx="766">
                  <c:v>-0.19231237486603905</c:v>
                </c:pt>
                <c:pt idx="767">
                  <c:v>-0.19722820876581115</c:v>
                </c:pt>
                <c:pt idx="768">
                  <c:v>-0.20219300887824723</c:v>
                </c:pt>
                <c:pt idx="769">
                  <c:v>-0.20656504158007499</c:v>
                </c:pt>
                <c:pt idx="770">
                  <c:v>-0.21314568777307061</c:v>
                </c:pt>
                <c:pt idx="771">
                  <c:v>-0.19219638700637237</c:v>
                </c:pt>
                <c:pt idx="772">
                  <c:v>-0.18119259373162747</c:v>
                </c:pt>
                <c:pt idx="773">
                  <c:v>-0.18607590972463395</c:v>
                </c:pt>
                <c:pt idx="774">
                  <c:v>-0.19066399683017218</c:v>
                </c:pt>
                <c:pt idx="775">
                  <c:v>-0.19264362594518894</c:v>
                </c:pt>
                <c:pt idx="776">
                  <c:v>-0.19825430280296913</c:v>
                </c:pt>
                <c:pt idx="777">
                  <c:v>-0.20553925490174396</c:v>
                </c:pt>
                <c:pt idx="778">
                  <c:v>-0.21313814593213468</c:v>
                </c:pt>
                <c:pt idx="779">
                  <c:v>-0.22109658838664462</c:v>
                </c:pt>
                <c:pt idx="780">
                  <c:v>-0.22888022101653407</c:v>
                </c:pt>
                <c:pt idx="781">
                  <c:v>-0.2365574624909218</c:v>
                </c:pt>
                <c:pt idx="782">
                  <c:v>-0.24271020387079198</c:v>
                </c:pt>
                <c:pt idx="783">
                  <c:v>-0.24988046397059729</c:v>
                </c:pt>
                <c:pt idx="784">
                  <c:v>-0.25662796042581593</c:v>
                </c:pt>
                <c:pt idx="785">
                  <c:v>-0.2642722116200748</c:v>
                </c:pt>
                <c:pt idx="786">
                  <c:v>-0.27381213716151798</c:v>
                </c:pt>
                <c:pt idx="787">
                  <c:v>-0.2843834193512994</c:v>
                </c:pt>
                <c:pt idx="788">
                  <c:v>-0.29720955986639741</c:v>
                </c:pt>
                <c:pt idx="789">
                  <c:v>-0.31064715617577099</c:v>
                </c:pt>
                <c:pt idx="790">
                  <c:v>-0.3241414345406069</c:v>
                </c:pt>
                <c:pt idx="791">
                  <c:v>-0.33896727315353253</c:v>
                </c:pt>
                <c:pt idx="792">
                  <c:v>-0.35338700827198105</c:v>
                </c:pt>
                <c:pt idx="793">
                  <c:v>-0.36743851601094069</c:v>
                </c:pt>
                <c:pt idx="794">
                  <c:v>-0.38390408269136478</c:v>
                </c:pt>
                <c:pt idx="795">
                  <c:v>-0.40206055234301569</c:v>
                </c:pt>
                <c:pt idx="796">
                  <c:v>-0.42023435176279028</c:v>
                </c:pt>
                <c:pt idx="797">
                  <c:v>-0.43705252782979898</c:v>
                </c:pt>
                <c:pt idx="798">
                  <c:v>-0.45465336542071494</c:v>
                </c:pt>
                <c:pt idx="799">
                  <c:v>-0.46268434920834001</c:v>
                </c:pt>
                <c:pt idx="800">
                  <c:v>-0.45532045428852985</c:v>
                </c:pt>
                <c:pt idx="801">
                  <c:v>-0.45835608975105291</c:v>
                </c:pt>
                <c:pt idx="802">
                  <c:v>-0.46532924282908572</c:v>
                </c:pt>
                <c:pt idx="803">
                  <c:v>-0.45788907173379728</c:v>
                </c:pt>
                <c:pt idx="804">
                  <c:v>-0.41944974588136319</c:v>
                </c:pt>
                <c:pt idx="805">
                  <c:v>-0.38537331160278937</c:v>
                </c:pt>
                <c:pt idx="806">
                  <c:v>-0.34756813733810554</c:v>
                </c:pt>
                <c:pt idx="807">
                  <c:v>-0.34278023761213489</c:v>
                </c:pt>
                <c:pt idx="808">
                  <c:v>-0.343780787732754</c:v>
                </c:pt>
                <c:pt idx="809">
                  <c:v>-0.35022375510550918</c:v>
                </c:pt>
                <c:pt idx="810">
                  <c:v>-0.35838920372602268</c:v>
                </c:pt>
                <c:pt idx="811">
                  <c:v>-0.36752842535793095</c:v>
                </c:pt>
                <c:pt idx="812">
                  <c:v>-0.37680743049133714</c:v>
                </c:pt>
                <c:pt idx="813">
                  <c:v>-0.39078276519592531</c:v>
                </c:pt>
                <c:pt idx="814">
                  <c:v>-0.4072739700788266</c:v>
                </c:pt>
                <c:pt idx="815">
                  <c:v>-0.42484242867180727</c:v>
                </c:pt>
                <c:pt idx="816">
                  <c:v>-0.44551208259572894</c:v>
                </c:pt>
                <c:pt idx="817">
                  <c:v>-0.46804250274544851</c:v>
                </c:pt>
                <c:pt idx="818">
                  <c:v>-0.4890636111987629</c:v>
                </c:pt>
                <c:pt idx="819">
                  <c:v>-0.51321491178009038</c:v>
                </c:pt>
                <c:pt idx="820">
                  <c:v>-0.53993959692431459</c:v>
                </c:pt>
                <c:pt idx="821">
                  <c:v>-0.56077008773876347</c:v>
                </c:pt>
                <c:pt idx="822">
                  <c:v>-0.57959892423566806</c:v>
                </c:pt>
                <c:pt idx="823">
                  <c:v>-0.59473176337445788</c:v>
                </c:pt>
                <c:pt idx="824">
                  <c:v>-0.61641428762610595</c:v>
                </c:pt>
                <c:pt idx="825">
                  <c:v>-0.63773877611096708</c:v>
                </c:pt>
                <c:pt idx="826">
                  <c:v>-0.66581334571313577</c:v>
                </c:pt>
                <c:pt idx="827">
                  <c:v>-0.69308709515855671</c:v>
                </c:pt>
                <c:pt idx="828">
                  <c:v>-0.71903972704619523</c:v>
                </c:pt>
                <c:pt idx="829">
                  <c:v>-0.74950731218568734</c:v>
                </c:pt>
                <c:pt idx="830">
                  <c:v>-0.7689284695199966</c:v>
                </c:pt>
                <c:pt idx="831">
                  <c:v>-0.77766922440031983</c:v>
                </c:pt>
                <c:pt idx="832">
                  <c:v>-0.77054732593758257</c:v>
                </c:pt>
                <c:pt idx="833">
                  <c:v>-0.76658703652997684</c:v>
                </c:pt>
                <c:pt idx="834">
                  <c:v>-0.77263518557572319</c:v>
                </c:pt>
                <c:pt idx="835">
                  <c:v>-0.78325566623591691</c:v>
                </c:pt>
                <c:pt idx="836">
                  <c:v>-0.79842027519176928</c:v>
                </c:pt>
                <c:pt idx="837">
                  <c:v>-0.82089256050478399</c:v>
                </c:pt>
                <c:pt idx="838">
                  <c:v>-0.85013814428719392</c:v>
                </c:pt>
                <c:pt idx="839">
                  <c:v>-0.88191063480501841</c:v>
                </c:pt>
                <c:pt idx="840">
                  <c:v>-0.91664975520767134</c:v>
                </c:pt>
                <c:pt idx="841">
                  <c:v>-0.9407192012088661</c:v>
                </c:pt>
                <c:pt idx="842">
                  <c:v>-0.95554558264544387</c:v>
                </c:pt>
                <c:pt idx="843">
                  <c:v>-0.96991938744831596</c:v>
                </c:pt>
                <c:pt idx="844">
                  <c:v>-0.97939779419017037</c:v>
                </c:pt>
                <c:pt idx="845">
                  <c:v>-0.99431899849059702</c:v>
                </c:pt>
                <c:pt idx="846">
                  <c:v>-1.0080991493694984</c:v>
                </c:pt>
                <c:pt idx="847">
                  <c:v>-0.95713424588656038</c:v>
                </c:pt>
                <c:pt idx="848">
                  <c:v>-0.89317569020183774</c:v>
                </c:pt>
                <c:pt idx="849">
                  <c:v>-0.89217919201753149</c:v>
                </c:pt>
                <c:pt idx="850">
                  <c:v>-0.90672456844605775</c:v>
                </c:pt>
                <c:pt idx="851">
                  <c:v>-0.93353792670191593</c:v>
                </c:pt>
                <c:pt idx="852">
                  <c:v>-0.96666093689997989</c:v>
                </c:pt>
                <c:pt idx="853">
                  <c:v>-1.0043042899708463</c:v>
                </c:pt>
                <c:pt idx="854">
                  <c:v>-1.0439020200311835</c:v>
                </c:pt>
                <c:pt idx="855">
                  <c:v>-1.0741172330808761</c:v>
                </c:pt>
                <c:pt idx="856">
                  <c:v>-1.1012992534683872</c:v>
                </c:pt>
                <c:pt idx="857">
                  <c:v>-1.138245872095841</c:v>
                </c:pt>
                <c:pt idx="858">
                  <c:v>-1.184585071199971</c:v>
                </c:pt>
                <c:pt idx="859">
                  <c:v>-1.2368881696713776</c:v>
                </c:pt>
                <c:pt idx="860">
                  <c:v>-1.2932730160003467</c:v>
                </c:pt>
                <c:pt idx="861">
                  <c:v>-1.3436867507639028</c:v>
                </c:pt>
                <c:pt idx="862">
                  <c:v>-1.3783188386608036</c:v>
                </c:pt>
                <c:pt idx="863">
                  <c:v>-1.4138202859185789</c:v>
                </c:pt>
                <c:pt idx="864">
                  <c:v>-1.4403446355594205</c:v>
                </c:pt>
                <c:pt idx="865">
                  <c:v>-1.4756830415792492</c:v>
                </c:pt>
                <c:pt idx="866">
                  <c:v>-1.5116571045033582</c:v>
                </c:pt>
                <c:pt idx="867">
                  <c:v>-1.5028228942238948</c:v>
                </c:pt>
                <c:pt idx="868">
                  <c:v>-1.3983236516881425</c:v>
                </c:pt>
                <c:pt idx="869">
                  <c:v>-1.399550494037924</c:v>
                </c:pt>
                <c:pt idx="870">
                  <c:v>-1.4273980410452349</c:v>
                </c:pt>
                <c:pt idx="871">
                  <c:v>-1.4790419647339301</c:v>
                </c:pt>
                <c:pt idx="872">
                  <c:v>-1.5437864085819955</c:v>
                </c:pt>
                <c:pt idx="873">
                  <c:v>-1.6171788647742646</c:v>
                </c:pt>
                <c:pt idx="874">
                  <c:v>-1.6899867331420437</c:v>
                </c:pt>
                <c:pt idx="875">
                  <c:v>-1.7172698630497305</c:v>
                </c:pt>
                <c:pt idx="876">
                  <c:v>-1.7356184852070939</c:v>
                </c:pt>
                <c:pt idx="877">
                  <c:v>-1.7624561449245155</c:v>
                </c:pt>
                <c:pt idx="878">
                  <c:v>-1.7941295878350885</c:v>
                </c:pt>
                <c:pt idx="879">
                  <c:v>-1.8338056143690664</c:v>
                </c:pt>
                <c:pt idx="880">
                  <c:v>-1.8738256848700676</c:v>
                </c:pt>
                <c:pt idx="881">
                  <c:v>-1.9180697389976828</c:v>
                </c:pt>
                <c:pt idx="882">
                  <c:v>-1.9626760363410582</c:v>
                </c:pt>
                <c:pt idx="883">
                  <c:v>-2.0057608087143355</c:v>
                </c:pt>
                <c:pt idx="884">
                  <c:v>-2.0613431245981668</c:v>
                </c:pt>
                <c:pt idx="885">
                  <c:v>-2.1125349078875644</c:v>
                </c:pt>
                <c:pt idx="886">
                  <c:v>-2.1634756907734061</c:v>
                </c:pt>
                <c:pt idx="887">
                  <c:v>-2.2146491338316974</c:v>
                </c:pt>
                <c:pt idx="888">
                  <c:v>-2.2553303778303913</c:v>
                </c:pt>
                <c:pt idx="889">
                  <c:v>-2.2908451820435607</c:v>
                </c:pt>
                <c:pt idx="890">
                  <c:v>-2.3280251982941009</c:v>
                </c:pt>
                <c:pt idx="891">
                  <c:v>-2.381318907826647</c:v>
                </c:pt>
                <c:pt idx="892">
                  <c:v>-2.4255703478639208</c:v>
                </c:pt>
                <c:pt idx="893">
                  <c:v>-2.4627667168653993</c:v>
                </c:pt>
                <c:pt idx="894">
                  <c:v>-2.4968105474803108</c:v>
                </c:pt>
                <c:pt idx="895">
                  <c:v>-2.5319994938978714</c:v>
                </c:pt>
                <c:pt idx="896">
                  <c:v>-2.5647165628760695</c:v>
                </c:pt>
                <c:pt idx="897">
                  <c:v>-2.5975775264233159</c:v>
                </c:pt>
                <c:pt idx="898">
                  <c:v>-2.6248929463731212</c:v>
                </c:pt>
                <c:pt idx="899">
                  <c:v>-2.6528967137206494</c:v>
                </c:pt>
                <c:pt idx="900">
                  <c:v>-2.6822090545434327</c:v>
                </c:pt>
                <c:pt idx="901">
                  <c:v>-2.7068395537854202</c:v>
                </c:pt>
                <c:pt idx="902">
                  <c:v>-2.7429086306542887</c:v>
                </c:pt>
                <c:pt idx="903">
                  <c:v>-2.7725383853167944</c:v>
                </c:pt>
                <c:pt idx="904">
                  <c:v>-2.7959539572911094</c:v>
                </c:pt>
                <c:pt idx="905">
                  <c:v>-2.817918815291002</c:v>
                </c:pt>
                <c:pt idx="906">
                  <c:v>-2.8473296632446501</c:v>
                </c:pt>
                <c:pt idx="907">
                  <c:v>-2.8618417496032911</c:v>
                </c:pt>
                <c:pt idx="908">
                  <c:v>-2.8718787559628485</c:v>
                </c:pt>
                <c:pt idx="909">
                  <c:v>-2.8871830388865218</c:v>
                </c:pt>
                <c:pt idx="910">
                  <c:v>-2.8985938748484448</c:v>
                </c:pt>
                <c:pt idx="911">
                  <c:v>-2.9026007126112328</c:v>
                </c:pt>
                <c:pt idx="912">
                  <c:v>-2.8987908568622616</c:v>
                </c:pt>
                <c:pt idx="913">
                  <c:v>-2.8785535653819974</c:v>
                </c:pt>
                <c:pt idx="914">
                  <c:v>-2.8426572817372247</c:v>
                </c:pt>
                <c:pt idx="915">
                  <c:v>-2.7734963311621281</c:v>
                </c:pt>
                <c:pt idx="916">
                  <c:v>-2.7416670164501862</c:v>
                </c:pt>
                <c:pt idx="917">
                  <c:v>-2.7279048272259043</c:v>
                </c:pt>
                <c:pt idx="918">
                  <c:v>-2.7159427796511206</c:v>
                </c:pt>
                <c:pt idx="919">
                  <c:v>-2.6935525386264634</c:v>
                </c:pt>
                <c:pt idx="920">
                  <c:v>-2.6759566024682666</c:v>
                </c:pt>
                <c:pt idx="921">
                  <c:v>-2.6682651772570498</c:v>
                </c:pt>
                <c:pt idx="922">
                  <c:v>-2.6535784038484351</c:v>
                </c:pt>
                <c:pt idx="923">
                  <c:v>-2.6527639074823934</c:v>
                </c:pt>
                <c:pt idx="924">
                  <c:v>-2.6459118460383819</c:v>
                </c:pt>
                <c:pt idx="925">
                  <c:v>-2.6188979748857477</c:v>
                </c:pt>
                <c:pt idx="926">
                  <c:v>-2.5945789166500846</c:v>
                </c:pt>
                <c:pt idx="927">
                  <c:v>-2.5845469656459201</c:v>
                </c:pt>
                <c:pt idx="928">
                  <c:v>-2.5695494752248265</c:v>
                </c:pt>
                <c:pt idx="929">
                  <c:v>-2.5479376454054576</c:v>
                </c:pt>
                <c:pt idx="930">
                  <c:v>-2.5308720524109214</c:v>
                </c:pt>
                <c:pt idx="931">
                  <c:v>-2.5143735461960177</c:v>
                </c:pt>
                <c:pt idx="932">
                  <c:v>-2.4961114914150189</c:v>
                </c:pt>
                <c:pt idx="933">
                  <c:v>-2.4940552836415368</c:v>
                </c:pt>
                <c:pt idx="934">
                  <c:v>-2.4948658339141478</c:v>
                </c:pt>
                <c:pt idx="935">
                  <c:v>-2.4906212940435766</c:v>
                </c:pt>
                <c:pt idx="936">
                  <c:v>-2.5076098912531295</c:v>
                </c:pt>
                <c:pt idx="937">
                  <c:v>-2.5086590025969508</c:v>
                </c:pt>
                <c:pt idx="938">
                  <c:v>-2.5162527922113949</c:v>
                </c:pt>
                <c:pt idx="939">
                  <c:v>-2.5234255174602369</c:v>
                </c:pt>
                <c:pt idx="940">
                  <c:v>-2.5343440428275996</c:v>
                </c:pt>
                <c:pt idx="941">
                  <c:v>-2.556637342098766</c:v>
                </c:pt>
                <c:pt idx="942">
                  <c:v>-2.5787077685573609</c:v>
                </c:pt>
                <c:pt idx="943">
                  <c:v>-2.5865306996595367</c:v>
                </c:pt>
                <c:pt idx="944">
                  <c:v>-2.6006992969914555</c:v>
                </c:pt>
                <c:pt idx="945">
                  <c:v>-2.6096169351112968</c:v>
                </c:pt>
                <c:pt idx="946">
                  <c:v>-2.6282107246966637</c:v>
                </c:pt>
                <c:pt idx="947">
                  <c:v>-2.6543822365091914</c:v>
                </c:pt>
                <c:pt idx="948">
                  <c:v>-2.6694320968578067</c:v>
                </c:pt>
                <c:pt idx="949">
                  <c:v>-2.6709007249556032</c:v>
                </c:pt>
                <c:pt idx="950">
                  <c:v>-2.6882726437931064</c:v>
                </c:pt>
                <c:pt idx="951">
                  <c:v>-2.7071810496436925</c:v>
                </c:pt>
                <c:pt idx="952">
                  <c:v>-2.7280393959700859</c:v>
                </c:pt>
                <c:pt idx="953">
                  <c:v>-2.7497147813607103</c:v>
                </c:pt>
                <c:pt idx="954">
                  <c:v>-2.7833390503105511</c:v>
                </c:pt>
                <c:pt idx="955">
                  <c:v>-2.8048419690963522</c:v>
                </c:pt>
                <c:pt idx="956">
                  <c:v>-2.8301061066929862</c:v>
                </c:pt>
                <c:pt idx="957">
                  <c:v>-2.8592522920716972</c:v>
                </c:pt>
                <c:pt idx="958">
                  <c:v>-2.881209888489686</c:v>
                </c:pt>
                <c:pt idx="959">
                  <c:v>-2.8983726395416638</c:v>
                </c:pt>
                <c:pt idx="960">
                  <c:v>-2.9135316693908426</c:v>
                </c:pt>
                <c:pt idx="961">
                  <c:v>-2.918295941450094</c:v>
                </c:pt>
                <c:pt idx="962">
                  <c:v>-2.931042067989869</c:v>
                </c:pt>
                <c:pt idx="963">
                  <c:v>-2.9381835697742464</c:v>
                </c:pt>
                <c:pt idx="964">
                  <c:v>-2.9424315832901695</c:v>
                </c:pt>
                <c:pt idx="965">
                  <c:v>-2.9317545483261984</c:v>
                </c:pt>
                <c:pt idx="966">
                  <c:v>-2.9348822245171564</c:v>
                </c:pt>
                <c:pt idx="967">
                  <c:v>-2.927665802420091</c:v>
                </c:pt>
                <c:pt idx="968">
                  <c:v>-2.906455706860922</c:v>
                </c:pt>
                <c:pt idx="969">
                  <c:v>-2.8535165823396729</c:v>
                </c:pt>
                <c:pt idx="970">
                  <c:v>-2.7111484542183568</c:v>
                </c:pt>
                <c:pt idx="971">
                  <c:v>-2.6590357499528916</c:v>
                </c:pt>
                <c:pt idx="972">
                  <c:v>-2.6496444408422843</c:v>
                </c:pt>
                <c:pt idx="973">
                  <c:v>-2.6396804129363813</c:v>
                </c:pt>
                <c:pt idx="974">
                  <c:v>-2.6237596540577561</c:v>
                </c:pt>
                <c:pt idx="975">
                  <c:v>-2.5752288779370982</c:v>
                </c:pt>
                <c:pt idx="976">
                  <c:v>-2.5170405993323559</c:v>
                </c:pt>
                <c:pt idx="977">
                  <c:v>-2.4724004015982786</c:v>
                </c:pt>
                <c:pt idx="978">
                  <c:v>-2.4490451960181465</c:v>
                </c:pt>
                <c:pt idx="979">
                  <c:v>-2.4292382136149309</c:v>
                </c:pt>
                <c:pt idx="980">
                  <c:v>-2.4123819254312049</c:v>
                </c:pt>
                <c:pt idx="981">
                  <c:v>-2.3936130374142359</c:v>
                </c:pt>
                <c:pt idx="982">
                  <c:v>-2.3845844868410548</c:v>
                </c:pt>
                <c:pt idx="983">
                  <c:v>-2.3761725170717747</c:v>
                </c:pt>
                <c:pt idx="984">
                  <c:v>-2.3684685491467818</c:v>
                </c:pt>
                <c:pt idx="985">
                  <c:v>-2.3620420209854904</c:v>
                </c:pt>
                <c:pt idx="986">
                  <c:v>-2.3605333989528083</c:v>
                </c:pt>
                <c:pt idx="987">
                  <c:v>-2.3590355408197481</c:v>
                </c:pt>
                <c:pt idx="988">
                  <c:v>-2.3579456055340136</c:v>
                </c:pt>
                <c:pt idx="989">
                  <c:v>-2.3567898835297423</c:v>
                </c:pt>
                <c:pt idx="990">
                  <c:v>-2.3574845518435272</c:v>
                </c:pt>
                <c:pt idx="991">
                  <c:v>-2.3580049801446501</c:v>
                </c:pt>
                <c:pt idx="992">
                  <c:v>-2.3590878014133372</c:v>
                </c:pt>
                <c:pt idx="993">
                  <c:v>-2.3653943056959084</c:v>
                </c:pt>
                <c:pt idx="994">
                  <c:v>-2.3637508744872524</c:v>
                </c:pt>
                <c:pt idx="995">
                  <c:v>-2.0261163649739884</c:v>
                </c:pt>
                <c:pt idx="996">
                  <c:v>-1.5400357228215389</c:v>
                </c:pt>
                <c:pt idx="997">
                  <c:v>-1.5014425769479203</c:v>
                </c:pt>
                <c:pt idx="998">
                  <c:v>-1.5827162633180534</c:v>
                </c:pt>
                <c:pt idx="999">
                  <c:v>-1.6171691835293451</c:v>
                </c:pt>
                <c:pt idx="1000">
                  <c:v>-1.6415878215263542</c:v>
                </c:pt>
                <c:pt idx="1001">
                  <c:v>-1.6591416563758594</c:v>
                </c:pt>
                <c:pt idx="1002">
                  <c:v>-1.6779740000154404</c:v>
                </c:pt>
                <c:pt idx="1003">
                  <c:v>-1.6864579366186401</c:v>
                </c:pt>
                <c:pt idx="1004">
                  <c:v>-1.6953948099793128</c:v>
                </c:pt>
                <c:pt idx="1005">
                  <c:v>-1.6818363379979953</c:v>
                </c:pt>
                <c:pt idx="1006">
                  <c:v>-1.448926933255217</c:v>
                </c:pt>
                <c:pt idx="1007">
                  <c:v>-1.42093581698996</c:v>
                </c:pt>
                <c:pt idx="1008">
                  <c:v>-1.4253341827597958</c:v>
                </c:pt>
                <c:pt idx="1009">
                  <c:v>-1.426676650912523</c:v>
                </c:pt>
                <c:pt idx="1010">
                  <c:v>-1.4198411430053861</c:v>
                </c:pt>
                <c:pt idx="1011">
                  <c:v>-1.4067259646252162</c:v>
                </c:pt>
                <c:pt idx="1012">
                  <c:v>-1.3946338958681566</c:v>
                </c:pt>
                <c:pt idx="1013">
                  <c:v>-1.3890803087173398</c:v>
                </c:pt>
                <c:pt idx="1014">
                  <c:v>-1.3831207273448864</c:v>
                </c:pt>
                <c:pt idx="1015">
                  <c:v>-1.3766323490082111</c:v>
                </c:pt>
                <c:pt idx="1016">
                  <c:v>-1.3706853468702291</c:v>
                </c:pt>
                <c:pt idx="1017">
                  <c:v>-1.3652245954053153</c:v>
                </c:pt>
                <c:pt idx="1018">
                  <c:v>-1.3597809297091974</c:v>
                </c:pt>
                <c:pt idx="1019">
                  <c:v>-1.3563912249315011</c:v>
                </c:pt>
                <c:pt idx="1020">
                  <c:v>-1.3502217918338497</c:v>
                </c:pt>
                <c:pt idx="1021">
                  <c:v>-1.3477559936041257</c:v>
                </c:pt>
                <c:pt idx="1022">
                  <c:v>-1.3444563466185251</c:v>
                </c:pt>
                <c:pt idx="1023">
                  <c:v>-1.3433172416264147</c:v>
                </c:pt>
                <c:pt idx="1024">
                  <c:v>-1.3392171447170074</c:v>
                </c:pt>
                <c:pt idx="1025">
                  <c:v>-1.3249287437875783</c:v>
                </c:pt>
                <c:pt idx="1026">
                  <c:v>-1.2510815629222025</c:v>
                </c:pt>
                <c:pt idx="1027">
                  <c:v>-1.1748921485997186</c:v>
                </c:pt>
                <c:pt idx="1028">
                  <c:v>-1.1478996519701923</c:v>
                </c:pt>
                <c:pt idx="1029">
                  <c:v>-1.1230172069334317</c:v>
                </c:pt>
                <c:pt idx="1030">
                  <c:v>-1.0942738851113651</c:v>
                </c:pt>
                <c:pt idx="1031">
                  <c:v>-1.0728746969579601</c:v>
                </c:pt>
                <c:pt idx="1032">
                  <c:v>-1.0549348323321039</c:v>
                </c:pt>
                <c:pt idx="1033">
                  <c:v>-1.0399589477601074</c:v>
                </c:pt>
                <c:pt idx="1034">
                  <c:v>-1.303174571750209</c:v>
                </c:pt>
                <c:pt idx="1035">
                  <c:v>-1.2831891800207329</c:v>
                </c:pt>
                <c:pt idx="1036">
                  <c:v>-1.2643258320375783</c:v>
                </c:pt>
                <c:pt idx="1037">
                  <c:v>-1.2478011968263754</c:v>
                </c:pt>
                <c:pt idx="1038">
                  <c:v>-1.2315420505136594</c:v>
                </c:pt>
                <c:pt idx="1039">
                  <c:v>-1.2118146124743001</c:v>
                </c:pt>
                <c:pt idx="1040">
                  <c:v>-1.1976722628889773</c:v>
                </c:pt>
                <c:pt idx="1041">
                  <c:v>-1.1839611963609049</c:v>
                </c:pt>
                <c:pt idx="1042">
                  <c:v>-1.1710232247623247</c:v>
                </c:pt>
                <c:pt idx="1043">
                  <c:v>-1.1588709102914179</c:v>
                </c:pt>
                <c:pt idx="1044">
                  <c:v>-1.147905913905708</c:v>
                </c:pt>
                <c:pt idx="1045">
                  <c:v>-1.1392991526785547</c:v>
                </c:pt>
                <c:pt idx="1046">
                  <c:v>-1.1319636621083999</c:v>
                </c:pt>
                <c:pt idx="1047">
                  <c:v>-1.0828247652815757</c:v>
                </c:pt>
                <c:pt idx="1048">
                  <c:v>-1.0321412348391816</c:v>
                </c:pt>
                <c:pt idx="1049">
                  <c:v>-1.0046218944003695</c:v>
                </c:pt>
                <c:pt idx="1050">
                  <c:v>-0.97157692301304677</c:v>
                </c:pt>
                <c:pt idx="1051">
                  <c:v>-0.93012647317330233</c:v>
                </c:pt>
                <c:pt idx="1052">
                  <c:v>-0.90355643420086107</c:v>
                </c:pt>
                <c:pt idx="1053">
                  <c:v>-0.88275129384814188</c:v>
                </c:pt>
                <c:pt idx="1054">
                  <c:v>-0.86954965777403337</c:v>
                </c:pt>
                <c:pt idx="1055">
                  <c:v>-0.860234297751437</c:v>
                </c:pt>
                <c:pt idx="1056">
                  <c:v>-0.85555396884785062</c:v>
                </c:pt>
                <c:pt idx="1057">
                  <c:v>-0.85422553937798162</c:v>
                </c:pt>
                <c:pt idx="1058">
                  <c:v>-0.85761594998859436</c:v>
                </c:pt>
                <c:pt idx="1059">
                  <c:v>-0.86257851385867967</c:v>
                </c:pt>
                <c:pt idx="1060">
                  <c:v>-0.86560971748493287</c:v>
                </c:pt>
                <c:pt idx="1061">
                  <c:v>-0.86585001537817674</c:v>
                </c:pt>
                <c:pt idx="1062">
                  <c:v>-0.86344590361998441</c:v>
                </c:pt>
                <c:pt idx="1063">
                  <c:v>-0.86314152544283518</c:v>
                </c:pt>
                <c:pt idx="1064">
                  <c:v>-0.8626549700906414</c:v>
                </c:pt>
                <c:pt idx="1065">
                  <c:v>-0.86426996194162709</c:v>
                </c:pt>
                <c:pt idx="1066">
                  <c:v>-0.86197699722364574</c:v>
                </c:pt>
                <c:pt idx="1067">
                  <c:v>-0.77987811538079588</c:v>
                </c:pt>
                <c:pt idx="1068">
                  <c:v>-0.71096860427381214</c:v>
                </c:pt>
                <c:pt idx="1069">
                  <c:v>-0.66277673537738147</c:v>
                </c:pt>
                <c:pt idx="1070">
                  <c:v>-0.62423705271433261</c:v>
                </c:pt>
                <c:pt idx="1071">
                  <c:v>-0.59553105689023544</c:v>
                </c:pt>
                <c:pt idx="1072">
                  <c:v>-0.57618809199761234</c:v>
                </c:pt>
                <c:pt idx="1073">
                  <c:v>-0.56128342352617566</c:v>
                </c:pt>
                <c:pt idx="1074">
                  <c:v>-0.54839641366459013</c:v>
                </c:pt>
                <c:pt idx="1075">
                  <c:v>-0.52586527457851784</c:v>
                </c:pt>
                <c:pt idx="1076">
                  <c:v>-0.50032832741068711</c:v>
                </c:pt>
                <c:pt idx="1077">
                  <c:v>-0.48403642105788525</c:v>
                </c:pt>
                <c:pt idx="1078">
                  <c:v>-0.45236338584711722</c:v>
                </c:pt>
                <c:pt idx="1079">
                  <c:v>-0.39978960993313201</c:v>
                </c:pt>
                <c:pt idx="1080">
                  <c:v>-0.35046863730605871</c:v>
                </c:pt>
                <c:pt idx="1081">
                  <c:v>-0.30674884843089922</c:v>
                </c:pt>
                <c:pt idx="1082">
                  <c:v>-0.29204147825309013</c:v>
                </c:pt>
                <c:pt idx="1083">
                  <c:v>-0.29011189323888459</c:v>
                </c:pt>
                <c:pt idx="1084">
                  <c:v>-0.29115826146942758</c:v>
                </c:pt>
                <c:pt idx="1085">
                  <c:v>-0.29251788177211718</c:v>
                </c:pt>
                <c:pt idx="1086">
                  <c:v>-0.29335204408823568</c:v>
                </c:pt>
                <c:pt idx="1087">
                  <c:v>-0.2943381999357515</c:v>
                </c:pt>
                <c:pt idx="1088">
                  <c:v>-0.29765139353691383</c:v>
                </c:pt>
                <c:pt idx="1089">
                  <c:v>-0.30045113147519048</c:v>
                </c:pt>
                <c:pt idx="1090">
                  <c:v>-0.3012466640168116</c:v>
                </c:pt>
                <c:pt idx="1091">
                  <c:v>-0.30066022507381218</c:v>
                </c:pt>
                <c:pt idx="1092">
                  <c:v>-0.30022141493029686</c:v>
                </c:pt>
                <c:pt idx="1093">
                  <c:v>-0.30110580837041673</c:v>
                </c:pt>
                <c:pt idx="1094">
                  <c:v>-0.30247526144743453</c:v>
                </c:pt>
                <c:pt idx="1095">
                  <c:v>-0.30401182247062974</c:v>
                </c:pt>
                <c:pt idx="1096">
                  <c:v>-0.3055301467568432</c:v>
                </c:pt>
                <c:pt idx="1097">
                  <c:v>-0.3086320806211913</c:v>
                </c:pt>
                <c:pt idx="1098">
                  <c:v>-0.3114141682235938</c:v>
                </c:pt>
                <c:pt idx="1099">
                  <c:v>-0.31415439547468638</c:v>
                </c:pt>
                <c:pt idx="1100">
                  <c:v>-0.31777845033924901</c:v>
                </c:pt>
                <c:pt idx="1101">
                  <c:v>-0.3222433584467842</c:v>
                </c:pt>
                <c:pt idx="1102">
                  <c:v>-0.31992649474759094</c:v>
                </c:pt>
                <c:pt idx="1103">
                  <c:v>-0.29968963828753037</c:v>
                </c:pt>
                <c:pt idx="1104">
                  <c:v>-0.29403420891979526</c:v>
                </c:pt>
                <c:pt idx="1105">
                  <c:v>-0.29216389323050684</c:v>
                </c:pt>
                <c:pt idx="1106">
                  <c:v>-0.29225205281100708</c:v>
                </c:pt>
                <c:pt idx="1107">
                  <c:v>-0.27710053820846425</c:v>
                </c:pt>
                <c:pt idx="1108">
                  <c:v>-0.24967658635089343</c:v>
                </c:pt>
                <c:pt idx="1109">
                  <c:v>-0.25166157042403542</c:v>
                </c:pt>
                <c:pt idx="1110">
                  <c:v>-0.25687947849098453</c:v>
                </c:pt>
                <c:pt idx="1111">
                  <c:v>-0.26075310034974303</c:v>
                </c:pt>
                <c:pt idx="1112">
                  <c:v>-0.26351521028676528</c:v>
                </c:pt>
                <c:pt idx="1113">
                  <c:v>-0.26697198541340933</c:v>
                </c:pt>
                <c:pt idx="1114">
                  <c:v>-0.27252258558649817</c:v>
                </c:pt>
                <c:pt idx="1115">
                  <c:v>-0.27819024094596262</c:v>
                </c:pt>
                <c:pt idx="1116">
                  <c:v>-0.28486259501612254</c:v>
                </c:pt>
                <c:pt idx="1117">
                  <c:v>-0.28997654315360916</c:v>
                </c:pt>
                <c:pt idx="1118">
                  <c:v>-0.2934457512657147</c:v>
                </c:pt>
                <c:pt idx="1119">
                  <c:v>-0.29681499942920198</c:v>
                </c:pt>
                <c:pt idx="1120">
                  <c:v>-0.30061836991235402</c:v>
                </c:pt>
                <c:pt idx="1121">
                  <c:v>-0.30470545347029576</c:v>
                </c:pt>
                <c:pt idx="1122">
                  <c:v>-0.31290850832439188</c:v>
                </c:pt>
                <c:pt idx="1123">
                  <c:v>-0.32412330542352841</c:v>
                </c:pt>
                <c:pt idx="1124">
                  <c:v>-0.33577728489673331</c:v>
                </c:pt>
                <c:pt idx="1125">
                  <c:v>-0.34750287447343808</c:v>
                </c:pt>
                <c:pt idx="1126">
                  <c:v>-0.36077377875362426</c:v>
                </c:pt>
                <c:pt idx="1127">
                  <c:v>-0.37527192684717742</c:v>
                </c:pt>
                <c:pt idx="1128">
                  <c:v>-0.39171263028191661</c:v>
                </c:pt>
                <c:pt idx="1129">
                  <c:v>-0.40809042897620518</c:v>
                </c:pt>
                <c:pt idx="1130">
                  <c:v>-0.41976432945839093</c:v>
                </c:pt>
                <c:pt idx="1131">
                  <c:v>-0.43629244004046708</c:v>
                </c:pt>
                <c:pt idx="1132">
                  <c:v>-0.45780620870166172</c:v>
                </c:pt>
                <c:pt idx="1133">
                  <c:v>-0.47831692602879494</c:v>
                </c:pt>
                <c:pt idx="1134">
                  <c:v>-0.49363346971870936</c:v>
                </c:pt>
                <c:pt idx="1135">
                  <c:v>-0.50493722462108548</c:v>
                </c:pt>
                <c:pt idx="1136">
                  <c:v>-0.51507539788863477</c:v>
                </c:pt>
                <c:pt idx="1137">
                  <c:v>-0.52168052073152071</c:v>
                </c:pt>
                <c:pt idx="1138">
                  <c:v>-0.53363090839891214</c:v>
                </c:pt>
                <c:pt idx="1139">
                  <c:v>-0.550296344401212</c:v>
                </c:pt>
                <c:pt idx="1140">
                  <c:v>-0.5682604466884541</c:v>
                </c:pt>
                <c:pt idx="1141">
                  <c:v>-0.58773017308570497</c:v>
                </c:pt>
                <c:pt idx="1142">
                  <c:v>-0.6121619081558296</c:v>
                </c:pt>
                <c:pt idx="1143">
                  <c:v>-0.64114948437667119</c:v>
                </c:pt>
                <c:pt idx="1144">
                  <c:v>-0.67048688578940019</c:v>
                </c:pt>
                <c:pt idx="1145">
                  <c:v>-0.70021107755567658</c:v>
                </c:pt>
                <c:pt idx="1146">
                  <c:v>-0.72070763022745077</c:v>
                </c:pt>
                <c:pt idx="1147">
                  <c:v>-0.7251208867010186</c:v>
                </c:pt>
                <c:pt idx="1148">
                  <c:v>-0.74354362628157689</c:v>
                </c:pt>
                <c:pt idx="1149">
                  <c:v>-0.77183612056470752</c:v>
                </c:pt>
                <c:pt idx="1150">
                  <c:v>-0.7985891809887653</c:v>
                </c:pt>
                <c:pt idx="1151">
                  <c:v>-0.81928548543761492</c:v>
                </c:pt>
                <c:pt idx="1152">
                  <c:v>-0.80781280451517601</c:v>
                </c:pt>
                <c:pt idx="1153">
                  <c:v>-0.65578242049018887</c:v>
                </c:pt>
                <c:pt idx="1154">
                  <c:v>-0.7071625376489139</c:v>
                </c:pt>
                <c:pt idx="1155">
                  <c:v>-0.72339772293955185</c:v>
                </c:pt>
                <c:pt idx="1156">
                  <c:v>-0.7366802423379829</c:v>
                </c:pt>
                <c:pt idx="1157">
                  <c:v>-0.69340986660923731</c:v>
                </c:pt>
                <c:pt idx="1158">
                  <c:v>-0.62994495290429442</c:v>
                </c:pt>
                <c:pt idx="1159">
                  <c:v>-0.643985811766557</c:v>
                </c:pt>
                <c:pt idx="1160">
                  <c:v>-0.64791932972851685</c:v>
                </c:pt>
                <c:pt idx="1161">
                  <c:v>-0.65488027689807282</c:v>
                </c:pt>
                <c:pt idx="1162">
                  <c:v>-0.64676438229718936</c:v>
                </c:pt>
                <c:pt idx="1163">
                  <c:v>-0.63030251069086374</c:v>
                </c:pt>
                <c:pt idx="1164">
                  <c:v>-0.6375216124469032</c:v>
                </c:pt>
                <c:pt idx="1165">
                  <c:v>-0.5983418035621324</c:v>
                </c:pt>
                <c:pt idx="1166">
                  <c:v>-0.58983702529749193</c:v>
                </c:pt>
                <c:pt idx="1167">
                  <c:v>-0.59361938610060472</c:v>
                </c:pt>
                <c:pt idx="1168">
                  <c:v>-0.59594559210394393</c:v>
                </c:pt>
                <c:pt idx="1169">
                  <c:v>-0.56091474914502049</c:v>
                </c:pt>
                <c:pt idx="1170">
                  <c:v>-0.54374647072059012</c:v>
                </c:pt>
                <c:pt idx="1171">
                  <c:v>-0.54781046324803073</c:v>
                </c:pt>
                <c:pt idx="1172">
                  <c:v>-0.55990418814643006</c:v>
                </c:pt>
                <c:pt idx="1173">
                  <c:v>-0.51779924256126408</c:v>
                </c:pt>
                <c:pt idx="1174">
                  <c:v>-0.48274809024943494</c:v>
                </c:pt>
                <c:pt idx="1175">
                  <c:v>-0.39263345643118841</c:v>
                </c:pt>
                <c:pt idx="1176">
                  <c:v>-0.32298674266077199</c:v>
                </c:pt>
                <c:pt idx="1177">
                  <c:v>-0.31293562400820407</c:v>
                </c:pt>
                <c:pt idx="1178">
                  <c:v>-0.32064521671342394</c:v>
                </c:pt>
                <c:pt idx="1179">
                  <c:v>-0.3297971362833545</c:v>
                </c:pt>
                <c:pt idx="1180">
                  <c:v>-0.33940019527711124</c:v>
                </c:pt>
                <c:pt idx="1181">
                  <c:v>-0.31360819076069046</c:v>
                </c:pt>
                <c:pt idx="1182">
                  <c:v>-0.25973890577629227</c:v>
                </c:pt>
                <c:pt idx="1183">
                  <c:v>-0.26796462186475961</c:v>
                </c:pt>
                <c:pt idx="1184">
                  <c:v>-0.27785913957699221</c:v>
                </c:pt>
                <c:pt idx="1185">
                  <c:v>-0.28716308141606456</c:v>
                </c:pt>
                <c:pt idx="1186">
                  <c:v>-0.29697587996840424</c:v>
                </c:pt>
                <c:pt idx="1187">
                  <c:v>-0.3080383112819462</c:v>
                </c:pt>
                <c:pt idx="1188">
                  <c:v>-0.31545475277765617</c:v>
                </c:pt>
                <c:pt idx="1189">
                  <c:v>-0.30954100714209043</c:v>
                </c:pt>
                <c:pt idx="1190">
                  <c:v>-0.31790386602222459</c:v>
                </c:pt>
                <c:pt idx="1191">
                  <c:v>-0.22650639267891687</c:v>
                </c:pt>
                <c:pt idx="1192">
                  <c:v>-0.2428435613587776</c:v>
                </c:pt>
                <c:pt idx="1193">
                  <c:v>-0.25654920574708734</c:v>
                </c:pt>
                <c:pt idx="1194">
                  <c:v>-0.26784118127937973</c:v>
                </c:pt>
                <c:pt idx="1195">
                  <c:v>-0.27906482497374518</c:v>
                </c:pt>
                <c:pt idx="1196">
                  <c:v>-0.29145798935171596</c:v>
                </c:pt>
                <c:pt idx="1197">
                  <c:v>-0.3046104084063751</c:v>
                </c:pt>
                <c:pt idx="1198">
                  <c:v>-0.3188898681391833</c:v>
                </c:pt>
                <c:pt idx="1199">
                  <c:v>-0.33459301638758487</c:v>
                </c:pt>
                <c:pt idx="1200">
                  <c:v>-0.35182469638307673</c:v>
                </c:pt>
                <c:pt idx="1201">
                  <c:v>-0.36740390256953481</c:v>
                </c:pt>
                <c:pt idx="1202">
                  <c:v>-0.3891333985503157</c:v>
                </c:pt>
                <c:pt idx="1203">
                  <c:v>-0.41325388991464451</c:v>
                </c:pt>
                <c:pt idx="1204">
                  <c:v>-0.43389424063327481</c:v>
                </c:pt>
                <c:pt idx="1205">
                  <c:v>-0.44862575033613661</c:v>
                </c:pt>
                <c:pt idx="1206">
                  <c:v>-0.47010142485121931</c:v>
                </c:pt>
                <c:pt idx="1207">
                  <c:v>-0.47832711997154004</c:v>
                </c:pt>
                <c:pt idx="1208">
                  <c:v>-0.48650079206139274</c:v>
                </c:pt>
                <c:pt idx="1209">
                  <c:v>-0.50461864524303601</c:v>
                </c:pt>
                <c:pt idx="1210">
                  <c:v>-0.52735654368409024</c:v>
                </c:pt>
                <c:pt idx="1211">
                  <c:v>-0.55654589449447789</c:v>
                </c:pt>
                <c:pt idx="1212">
                  <c:v>-0.59185549429679374</c:v>
                </c:pt>
                <c:pt idx="1213">
                  <c:v>-0.62889675105727161</c:v>
                </c:pt>
                <c:pt idx="1214">
                  <c:v>-0.6667239440200956</c:v>
                </c:pt>
                <c:pt idx="1215">
                  <c:v>-0.70505837905087465</c:v>
                </c:pt>
                <c:pt idx="1216">
                  <c:v>-0.71735283853815424</c:v>
                </c:pt>
                <c:pt idx="1217">
                  <c:v>-0.72737100005778987</c:v>
                </c:pt>
                <c:pt idx="1218">
                  <c:v>-0.74597456056545541</c:v>
                </c:pt>
                <c:pt idx="1219">
                  <c:v>-0.76681518319410269</c:v>
                </c:pt>
                <c:pt idx="1220">
                  <c:v>-0.79348334326116277</c:v>
                </c:pt>
                <c:pt idx="1221">
                  <c:v>-0.823418842262441</c:v>
                </c:pt>
                <c:pt idx="1222">
                  <c:v>-0.85540514869959039</c:v>
                </c:pt>
                <c:pt idx="1223">
                  <c:v>-0.89172891362934759</c:v>
                </c:pt>
                <c:pt idx="1224">
                  <c:v>-0.92443781254233937</c:v>
                </c:pt>
                <c:pt idx="1225">
                  <c:v>-0.96120332832813293</c:v>
                </c:pt>
                <c:pt idx="1226">
                  <c:v>-0.98746701273142867</c:v>
                </c:pt>
                <c:pt idx="1227">
                  <c:v>-0.98927650220021834</c:v>
                </c:pt>
                <c:pt idx="1228">
                  <c:v>-1.0044452324522881</c:v>
                </c:pt>
                <c:pt idx="1229">
                  <c:v>-1.0330501058982513</c:v>
                </c:pt>
                <c:pt idx="1230">
                  <c:v>-1.0664803425268825</c:v>
                </c:pt>
                <c:pt idx="1231">
                  <c:v>-1.1089754473703199</c:v>
                </c:pt>
                <c:pt idx="1232">
                  <c:v>-1.1552279715153961</c:v>
                </c:pt>
                <c:pt idx="1233">
                  <c:v>-1.1994310785100584</c:v>
                </c:pt>
                <c:pt idx="1234">
                  <c:v>-1.2278828781328879</c:v>
                </c:pt>
                <c:pt idx="1235">
                  <c:v>-1.2309029985044078</c:v>
                </c:pt>
                <c:pt idx="1236">
                  <c:v>-1.2061992482582857</c:v>
                </c:pt>
                <c:pt idx="1237">
                  <c:v>-1.2092233557653302</c:v>
                </c:pt>
                <c:pt idx="1238">
                  <c:v>-1.2199897685071217</c:v>
                </c:pt>
                <c:pt idx="1239">
                  <c:v>-1.2385094350750157</c:v>
                </c:pt>
                <c:pt idx="1240">
                  <c:v>-1.2635266417777773</c:v>
                </c:pt>
                <c:pt idx="1241">
                  <c:v>-1.2875600103583076</c:v>
                </c:pt>
                <c:pt idx="1242">
                  <c:v>-1.2955632388128515</c:v>
                </c:pt>
                <c:pt idx="1243">
                  <c:v>-1.3163569288638333</c:v>
                </c:pt>
                <c:pt idx="1244">
                  <c:v>-1.3475126600965401</c:v>
                </c:pt>
                <c:pt idx="1245">
                  <c:v>-1.3806594691794156</c:v>
                </c:pt>
                <c:pt idx="1246">
                  <c:v>-1.4211295436249061</c:v>
                </c:pt>
                <c:pt idx="1247">
                  <c:v>-1.4736640345514742</c:v>
                </c:pt>
                <c:pt idx="1248">
                  <c:v>-1.5140475002949501</c:v>
                </c:pt>
                <c:pt idx="1249">
                  <c:v>-1.537781491862432</c:v>
                </c:pt>
                <c:pt idx="1250">
                  <c:v>-1.5686622064799587</c:v>
                </c:pt>
                <c:pt idx="1251">
                  <c:v>-1.5493806165838713</c:v>
                </c:pt>
                <c:pt idx="1252">
                  <c:v>-1.4534484860023973</c:v>
                </c:pt>
                <c:pt idx="1253">
                  <c:v>-1.3313753323466799</c:v>
                </c:pt>
                <c:pt idx="1254">
                  <c:v>-1.285949900222177</c:v>
                </c:pt>
                <c:pt idx="1255">
                  <c:v>-1.2433822290331056</c:v>
                </c:pt>
                <c:pt idx="1256">
                  <c:v>-1.1994867087301275</c:v>
                </c:pt>
                <c:pt idx="1257">
                  <c:v>-1.178084743642809</c:v>
                </c:pt>
                <c:pt idx="1258">
                  <c:v>-1.058864080254132</c:v>
                </c:pt>
                <c:pt idx="1259">
                  <c:v>-1.0169261591223919</c:v>
                </c:pt>
                <c:pt idx="1260">
                  <c:v>-0.99482617403510543</c:v>
                </c:pt>
                <c:pt idx="1261">
                  <c:v>-0.97518967510710142</c:v>
                </c:pt>
                <c:pt idx="1262">
                  <c:v>-0.96019323501573217</c:v>
                </c:pt>
                <c:pt idx="1263">
                  <c:v>-0.95701233798838192</c:v>
                </c:pt>
                <c:pt idx="1264">
                  <c:v>-0.95741064834002954</c:v>
                </c:pt>
                <c:pt idx="1265">
                  <c:v>-0.96107001287239613</c:v>
                </c:pt>
                <c:pt idx="1266">
                  <c:v>-0.93269944881318723</c:v>
                </c:pt>
                <c:pt idx="1267">
                  <c:v>-0.92033785651534961</c:v>
                </c:pt>
                <c:pt idx="1268">
                  <c:v>-0.91735538494731839</c:v>
                </c:pt>
                <c:pt idx="1269">
                  <c:v>-0.92090281775243787</c:v>
                </c:pt>
                <c:pt idx="1270">
                  <c:v>-0.92912609774542709</c:v>
                </c:pt>
                <c:pt idx="1271">
                  <c:v>-0.94460651207076385</c:v>
                </c:pt>
                <c:pt idx="1272">
                  <c:v>-0.95500195387638698</c:v>
                </c:pt>
                <c:pt idx="1273">
                  <c:v>-0.96487208456351548</c:v>
                </c:pt>
                <c:pt idx="1274">
                  <c:v>-0.98058839661516317</c:v>
                </c:pt>
                <c:pt idx="1275">
                  <c:v>-1.0021921982654862</c:v>
                </c:pt>
                <c:pt idx="1276">
                  <c:v>-1.0280332978053588</c:v>
                </c:pt>
                <c:pt idx="1277">
                  <c:v>-1.0583892649960498</c:v>
                </c:pt>
                <c:pt idx="1278">
                  <c:v>-1.0605223634556447</c:v>
                </c:pt>
                <c:pt idx="1279">
                  <c:v>-1.0455970471500124</c:v>
                </c:pt>
                <c:pt idx="1280">
                  <c:v>-1.0406590654053578</c:v>
                </c:pt>
                <c:pt idx="1281">
                  <c:v>-1.0411178559039709</c:v>
                </c:pt>
                <c:pt idx="1282">
                  <c:v>-1.041068555427767</c:v>
                </c:pt>
                <c:pt idx="1283">
                  <c:v>-0.9884175495628349</c:v>
                </c:pt>
                <c:pt idx="1284">
                  <c:v>-0.90387845222132746</c:v>
                </c:pt>
                <c:pt idx="1285">
                  <c:v>-0.80516036998405693</c:v>
                </c:pt>
                <c:pt idx="1286">
                  <c:v>-0.72405718144862352</c:v>
                </c:pt>
                <c:pt idx="1287">
                  <c:v>-0.68786515208908994</c:v>
                </c:pt>
                <c:pt idx="1288">
                  <c:v>-0.66860854688024807</c:v>
                </c:pt>
                <c:pt idx="1289">
                  <c:v>-0.65817491251392712</c:v>
                </c:pt>
                <c:pt idx="1290">
                  <c:v>-0.65264587868781121</c:v>
                </c:pt>
                <c:pt idx="1291">
                  <c:v>-0.65483463533372865</c:v>
                </c:pt>
                <c:pt idx="1292">
                  <c:v>-0.66078188140124883</c:v>
                </c:pt>
                <c:pt idx="1293">
                  <c:v>-0.66533211234473877</c:v>
                </c:pt>
                <c:pt idx="1294">
                  <c:v>-0.67283497816031357</c:v>
                </c:pt>
                <c:pt idx="1295">
                  <c:v>-0.68022982472298144</c:v>
                </c:pt>
                <c:pt idx="1296">
                  <c:v>-0.69067624912892633</c:v>
                </c:pt>
                <c:pt idx="1297">
                  <c:v>-0.70609992552843104</c:v>
                </c:pt>
                <c:pt idx="1298">
                  <c:v>-0.72263846855346159</c:v>
                </c:pt>
                <c:pt idx="1299">
                  <c:v>-0.74121276416776638</c:v>
                </c:pt>
                <c:pt idx="1300">
                  <c:v>-0.75719110585705585</c:v>
                </c:pt>
                <c:pt idx="1301">
                  <c:v>-0.77127917473979568</c:v>
                </c:pt>
                <c:pt idx="1302">
                  <c:v>-0.78136618152958448</c:v>
                </c:pt>
                <c:pt idx="1303">
                  <c:v>-0.79314011154709474</c:v>
                </c:pt>
                <c:pt idx="1304">
                  <c:v>-0.79418417663524055</c:v>
                </c:pt>
                <c:pt idx="1305">
                  <c:v>-0.79839843307928926</c:v>
                </c:pt>
                <c:pt idx="1306">
                  <c:v>-0.81083347073683942</c:v>
                </c:pt>
                <c:pt idx="1307">
                  <c:v>-0.82675017273206663</c:v>
                </c:pt>
                <c:pt idx="1308">
                  <c:v>-0.8405809479076688</c:v>
                </c:pt>
                <c:pt idx="1309">
                  <c:v>-0.84468189126479198</c:v>
                </c:pt>
                <c:pt idx="1310">
                  <c:v>-0.84952722800976244</c:v>
                </c:pt>
                <c:pt idx="1311">
                  <c:v>-0.83280755273040252</c:v>
                </c:pt>
                <c:pt idx="1312">
                  <c:v>-0.77516355257042868</c:v>
                </c:pt>
                <c:pt idx="1313">
                  <c:v>-0.77047350933297309</c:v>
                </c:pt>
                <c:pt idx="1314">
                  <c:v>-0.76752261374194342</c:v>
                </c:pt>
                <c:pt idx="1315">
                  <c:v>-0.75852690015974611</c:v>
                </c:pt>
                <c:pt idx="1316">
                  <c:v>-0.70531156674812923</c:v>
                </c:pt>
                <c:pt idx="1317">
                  <c:v>-0.68586588248395086</c:v>
                </c:pt>
                <c:pt idx="1318">
                  <c:v>-0.67426585915105752</c:v>
                </c:pt>
                <c:pt idx="1319">
                  <c:v>-0.66456023338007997</c:v>
                </c:pt>
                <c:pt idx="1320">
                  <c:v>-0.65941260579057381</c:v>
                </c:pt>
                <c:pt idx="1321">
                  <c:v>-0.66178342127709833</c:v>
                </c:pt>
                <c:pt idx="1322">
                  <c:v>-0.6634850936729948</c:v>
                </c:pt>
                <c:pt idx="1323">
                  <c:v>-0.66652545546891151</c:v>
                </c:pt>
                <c:pt idx="1324">
                  <c:v>-0.66772510038947397</c:v>
                </c:pt>
                <c:pt idx="1325">
                  <c:v>-0.66671360651354017</c:v>
                </c:pt>
                <c:pt idx="1326">
                  <c:v>-0.66631411832140697</c:v>
                </c:pt>
                <c:pt idx="1327">
                  <c:v>-0.66822276537260661</c:v>
                </c:pt>
                <c:pt idx="1328">
                  <c:v>-0.67430373693126677</c:v>
                </c:pt>
                <c:pt idx="1329">
                  <c:v>-0.6778466517469881</c:v>
                </c:pt>
                <c:pt idx="1330">
                  <c:v>-0.68409242880052901</c:v>
                </c:pt>
                <c:pt idx="1331">
                  <c:v>-0.69206658748342542</c:v>
                </c:pt>
                <c:pt idx="1332">
                  <c:v>-0.69791850865884553</c:v>
                </c:pt>
                <c:pt idx="1333">
                  <c:v>-0.70506410190555879</c:v>
                </c:pt>
                <c:pt idx="1334">
                  <c:v>-0.71247867046267443</c:v>
                </c:pt>
                <c:pt idx="1335">
                  <c:v>-0.719052929265382</c:v>
                </c:pt>
                <c:pt idx="1336">
                  <c:v>-0.72555618458826776</c:v>
                </c:pt>
                <c:pt idx="1337">
                  <c:v>-0.73093069072061689</c:v>
                </c:pt>
                <c:pt idx="1338">
                  <c:v>-0.73451826415460619</c:v>
                </c:pt>
                <c:pt idx="1339">
                  <c:v>-0.73746769095073716</c:v>
                </c:pt>
                <c:pt idx="1340">
                  <c:v>-0.73941333659229658</c:v>
                </c:pt>
                <c:pt idx="1341">
                  <c:v>-0.73698834222779119</c:v>
                </c:pt>
                <c:pt idx="1342">
                  <c:v>-0.73852818956078847</c:v>
                </c:pt>
                <c:pt idx="1343">
                  <c:v>-0.73756249982459876</c:v>
                </c:pt>
                <c:pt idx="1344">
                  <c:v>-0.74073504562910331</c:v>
                </c:pt>
                <c:pt idx="1345">
                  <c:v>-0.74080748345086034</c:v>
                </c:pt>
                <c:pt idx="1346">
                  <c:v>-0.73999624737934111</c:v>
                </c:pt>
                <c:pt idx="1347">
                  <c:v>-0.74051885641354787</c:v>
                </c:pt>
                <c:pt idx="1348">
                  <c:v>-0.7408833547539091</c:v>
                </c:pt>
                <c:pt idx="1349">
                  <c:v>-0.72602126240663911</c:v>
                </c:pt>
                <c:pt idx="1350">
                  <c:v>-0.59465105917313887</c:v>
                </c:pt>
                <c:pt idx="1351">
                  <c:v>-0.52882215347079353</c:v>
                </c:pt>
                <c:pt idx="1352">
                  <c:v>-0.51019968341777644</c:v>
                </c:pt>
                <c:pt idx="1353">
                  <c:v>-0.49620080502402841</c:v>
                </c:pt>
                <c:pt idx="1354">
                  <c:v>-0.48694966089661262</c:v>
                </c:pt>
                <c:pt idx="1355">
                  <c:v>-0.47025040677532215</c:v>
                </c:pt>
                <c:pt idx="1356">
                  <c:v>-0.43705881054037887</c:v>
                </c:pt>
                <c:pt idx="1357">
                  <c:v>-0.42555708232768075</c:v>
                </c:pt>
                <c:pt idx="1358">
                  <c:v>-0.40861970033226536</c:v>
                </c:pt>
                <c:pt idx="1359">
                  <c:v>-0.38219264719893431</c:v>
                </c:pt>
                <c:pt idx="1360">
                  <c:v>-0.37446873206423026</c:v>
                </c:pt>
                <c:pt idx="1361">
                  <c:v>-0.37027829521153982</c:v>
                </c:pt>
                <c:pt idx="1362">
                  <c:v>-0.36813739369879162</c:v>
                </c:pt>
                <c:pt idx="1363">
                  <c:v>-0.36751914007667491</c:v>
                </c:pt>
                <c:pt idx="1364">
                  <c:v>-0.36664636179814936</c:v>
                </c:pt>
                <c:pt idx="1365">
                  <c:v>-0.36256269086191589</c:v>
                </c:pt>
                <c:pt idx="1366">
                  <c:v>-0.35754936884172578</c:v>
                </c:pt>
                <c:pt idx="1367">
                  <c:v>-0.35439100342269347</c:v>
                </c:pt>
                <c:pt idx="1368">
                  <c:v>-0.35221619477644894</c:v>
                </c:pt>
                <c:pt idx="1369">
                  <c:v>-0.35160054791258294</c:v>
                </c:pt>
                <c:pt idx="1370">
                  <c:v>-0.35108250740638458</c:v>
                </c:pt>
                <c:pt idx="1371">
                  <c:v>-0.35068440199094569</c:v>
                </c:pt>
                <c:pt idx="1372">
                  <c:v>-0.35101296454339087</c:v>
                </c:pt>
                <c:pt idx="1373">
                  <c:v>-0.35171367889216842</c:v>
                </c:pt>
                <c:pt idx="1374">
                  <c:v>-0.35218356643637055</c:v>
                </c:pt>
                <c:pt idx="1375">
                  <c:v>-0.35018822536999283</c:v>
                </c:pt>
                <c:pt idx="1376">
                  <c:v>-0.33993814354995544</c:v>
                </c:pt>
                <c:pt idx="1377">
                  <c:v>-0.33313788953881712</c:v>
                </c:pt>
                <c:pt idx="1378">
                  <c:v>-0.33018011754506121</c:v>
                </c:pt>
                <c:pt idx="1379">
                  <c:v>-0.33012689202189877</c:v>
                </c:pt>
                <c:pt idx="1380">
                  <c:v>-0.33013172224825521</c:v>
                </c:pt>
                <c:pt idx="1381">
                  <c:v>-0.32968447216838209</c:v>
                </c:pt>
                <c:pt idx="1382">
                  <c:v>-0.32455833914955484</c:v>
                </c:pt>
                <c:pt idx="1383">
                  <c:v>-0.31405992533128257</c:v>
                </c:pt>
                <c:pt idx="1384">
                  <c:v>-0.31104223756243066</c:v>
                </c:pt>
                <c:pt idx="1385">
                  <c:v>-0.30999074392319048</c:v>
                </c:pt>
                <c:pt idx="1386">
                  <c:v>-0.30905107860143832</c:v>
                </c:pt>
                <c:pt idx="1387">
                  <c:v>-0.30852671208108629</c:v>
                </c:pt>
                <c:pt idx="1388">
                  <c:v>-0.28361568323907205</c:v>
                </c:pt>
                <c:pt idx="1389">
                  <c:v>-0.21158181420902039</c:v>
                </c:pt>
                <c:pt idx="1390">
                  <c:v>-0.19647572858403456</c:v>
                </c:pt>
                <c:pt idx="1391">
                  <c:v>-0.21146183063464424</c:v>
                </c:pt>
                <c:pt idx="1392">
                  <c:v>-0.22220724508977638</c:v>
                </c:pt>
                <c:pt idx="1393">
                  <c:v>-0.22695935981693849</c:v>
                </c:pt>
                <c:pt idx="1394">
                  <c:v>-0.23130091647460244</c:v>
                </c:pt>
                <c:pt idx="1395">
                  <c:v>-0.23505114195950827</c:v>
                </c:pt>
                <c:pt idx="1396">
                  <c:v>-0.23866118698035796</c:v>
                </c:pt>
                <c:pt idx="1397">
                  <c:v>-0.24144182630254793</c:v>
                </c:pt>
                <c:pt idx="1398">
                  <c:v>-0.24385480629478778</c:v>
                </c:pt>
                <c:pt idx="1399">
                  <c:v>-0.33913084357624546</c:v>
                </c:pt>
                <c:pt idx="1400">
                  <c:v>-0.34080814794835756</c:v>
                </c:pt>
                <c:pt idx="1401">
                  <c:v>-0.34191090869569352</c:v>
                </c:pt>
                <c:pt idx="1402">
                  <c:v>-0.34357764228699045</c:v>
                </c:pt>
                <c:pt idx="1403">
                  <c:v>-0.34456116308685991</c:v>
                </c:pt>
                <c:pt idx="1404">
                  <c:v>-0.34572712373691261</c:v>
                </c:pt>
                <c:pt idx="1405">
                  <c:v>-0.34751694288737056</c:v>
                </c:pt>
                <c:pt idx="1406">
                  <c:v>-0.35012858587938905</c:v>
                </c:pt>
                <c:pt idx="1407">
                  <c:v>-0.35096043232704593</c:v>
                </c:pt>
                <c:pt idx="1408">
                  <c:v>-0.34918941214178895</c:v>
                </c:pt>
                <c:pt idx="1409">
                  <c:v>-0.34866395074437673</c:v>
                </c:pt>
                <c:pt idx="1410">
                  <c:v>-0.34857332407432051</c:v>
                </c:pt>
                <c:pt idx="1411">
                  <c:v>-0.34855929892233506</c:v>
                </c:pt>
                <c:pt idx="1412">
                  <c:v>-0.34891992125000115</c:v>
                </c:pt>
                <c:pt idx="1413">
                  <c:v>-0.34968216224151139</c:v>
                </c:pt>
                <c:pt idx="1414">
                  <c:v>-0.35113742894294603</c:v>
                </c:pt>
                <c:pt idx="1415">
                  <c:v>-0.34800311586871291</c:v>
                </c:pt>
                <c:pt idx="1416">
                  <c:v>-0.34537525723082019</c:v>
                </c:pt>
                <c:pt idx="1417">
                  <c:v>-0.345355853614571</c:v>
                </c:pt>
                <c:pt idx="1418">
                  <c:v>-0.34282127221881731</c:v>
                </c:pt>
                <c:pt idx="1419">
                  <c:v>-0.33646837198304813</c:v>
                </c:pt>
                <c:pt idx="1420">
                  <c:v>-0.33723005611339396</c:v>
                </c:pt>
                <c:pt idx="1421">
                  <c:v>-0.34016965807280591</c:v>
                </c:pt>
                <c:pt idx="1422">
                  <c:v>-0.34160022987618865</c:v>
                </c:pt>
                <c:pt idx="1423">
                  <c:v>-0.34505406128627891</c:v>
                </c:pt>
                <c:pt idx="1424">
                  <c:v>-0.3483422212515721</c:v>
                </c:pt>
                <c:pt idx="1425">
                  <c:v>-0.3510771924657814</c:v>
                </c:pt>
                <c:pt idx="1426">
                  <c:v>-0.35302386524893409</c:v>
                </c:pt>
                <c:pt idx="1427">
                  <c:v>-0.35423602022817791</c:v>
                </c:pt>
                <c:pt idx="1428">
                  <c:v>-0.35501511784019113</c:v>
                </c:pt>
                <c:pt idx="1429">
                  <c:v>-0.29056730151124621</c:v>
                </c:pt>
                <c:pt idx="1430">
                  <c:v>-0.28863631992531114</c:v>
                </c:pt>
                <c:pt idx="1431">
                  <c:v>-0.2631371350981585</c:v>
                </c:pt>
                <c:pt idx="1432">
                  <c:v>-0.24513718916787006</c:v>
                </c:pt>
                <c:pt idx="1433">
                  <c:v>-0.24014662643304385</c:v>
                </c:pt>
                <c:pt idx="1434">
                  <c:v>-0.26799910108610053</c:v>
                </c:pt>
                <c:pt idx="1435">
                  <c:v>-0.28969297663522942</c:v>
                </c:pt>
                <c:pt idx="1436">
                  <c:v>-0.30054076927158707</c:v>
                </c:pt>
                <c:pt idx="1437">
                  <c:v>-0.30293274102256806</c:v>
                </c:pt>
                <c:pt idx="1438">
                  <c:v>-0.30808413504856125</c:v>
                </c:pt>
                <c:pt idx="1439">
                  <c:v>-0.28234315424331752</c:v>
                </c:pt>
                <c:pt idx="1440">
                  <c:v>-0.26444860196908759</c:v>
                </c:pt>
                <c:pt idx="1441">
                  <c:v>-0.28881232349654568</c:v>
                </c:pt>
                <c:pt idx="1442">
                  <c:v>-0.30338336138113875</c:v>
                </c:pt>
                <c:pt idx="1443">
                  <c:v>-0.31171986665116269</c:v>
                </c:pt>
                <c:pt idx="1444">
                  <c:v>-0.31879591526776258</c:v>
                </c:pt>
                <c:pt idx="1445">
                  <c:v>-0.32322349402941752</c:v>
                </c:pt>
                <c:pt idx="1446">
                  <c:v>-0.32567542075823974</c:v>
                </c:pt>
                <c:pt idx="1447">
                  <c:v>-0.32655731532181775</c:v>
                </c:pt>
                <c:pt idx="1448">
                  <c:v>-0.32414882413273388</c:v>
                </c:pt>
                <c:pt idx="1449">
                  <c:v>-0.30119947082779386</c:v>
                </c:pt>
                <c:pt idx="1450">
                  <c:v>-0.29550876384808322</c:v>
                </c:pt>
                <c:pt idx="1451">
                  <c:v>-0.28171095868923401</c:v>
                </c:pt>
                <c:pt idx="1452">
                  <c:v>-0.28228796613080359</c:v>
                </c:pt>
                <c:pt idx="1453">
                  <c:v>-0.27339999901493595</c:v>
                </c:pt>
                <c:pt idx="1454">
                  <c:v>-0.29011566189155735</c:v>
                </c:pt>
                <c:pt idx="1455">
                  <c:v>-0.27338192600345829</c:v>
                </c:pt>
                <c:pt idx="1456">
                  <c:v>-0.2799299561491167</c:v>
                </c:pt>
                <c:pt idx="1457">
                  <c:v>-0.29493004037956605</c:v>
                </c:pt>
                <c:pt idx="1458">
                  <c:v>-0.30059365817692552</c:v>
                </c:pt>
                <c:pt idx="1459">
                  <c:v>-0.27007024545072772</c:v>
                </c:pt>
                <c:pt idx="1460">
                  <c:v>-0.2372618274722087</c:v>
                </c:pt>
                <c:pt idx="1461">
                  <c:v>-0.23813090463616465</c:v>
                </c:pt>
                <c:pt idx="1462">
                  <c:v>-0.26227533294305899</c:v>
                </c:pt>
                <c:pt idx="1463">
                  <c:v>-0.27961243106605904</c:v>
                </c:pt>
                <c:pt idx="1464">
                  <c:v>-0.27038304222363951</c:v>
                </c:pt>
                <c:pt idx="1465">
                  <c:v>-0.26863103144282396</c:v>
                </c:pt>
                <c:pt idx="1466">
                  <c:v>-0.28643183061583488</c:v>
                </c:pt>
                <c:pt idx="1467">
                  <c:v>-0.29648804204506296</c:v>
                </c:pt>
                <c:pt idx="1468">
                  <c:v>-0.30242049652630243</c:v>
                </c:pt>
                <c:pt idx="1469">
                  <c:v>-0.27058134900355868</c:v>
                </c:pt>
                <c:pt idx="1470">
                  <c:v>-0.27040760857502977</c:v>
                </c:pt>
                <c:pt idx="1471">
                  <c:v>-0.28374437647843209</c:v>
                </c:pt>
                <c:pt idx="1472">
                  <c:v>-0.29394714892822293</c:v>
                </c:pt>
                <c:pt idx="1473">
                  <c:v>-0.30284842860700933</c:v>
                </c:pt>
                <c:pt idx="1474">
                  <c:v>-0.30927976754424458</c:v>
                </c:pt>
                <c:pt idx="1475">
                  <c:v>-0.31400978529480694</c:v>
                </c:pt>
                <c:pt idx="1476">
                  <c:v>-0.31843241692156476</c:v>
                </c:pt>
                <c:pt idx="1477">
                  <c:v>-0.32680018262596228</c:v>
                </c:pt>
                <c:pt idx="1478">
                  <c:v>-0.33600841116077174</c:v>
                </c:pt>
                <c:pt idx="1479">
                  <c:v>-0.34056812884444299</c:v>
                </c:pt>
                <c:pt idx="1480">
                  <c:v>-0.33771910413563089</c:v>
                </c:pt>
                <c:pt idx="1481">
                  <c:v>-0.33696787499987702</c:v>
                </c:pt>
                <c:pt idx="1482">
                  <c:v>-0.33799107284310553</c:v>
                </c:pt>
                <c:pt idx="1483">
                  <c:v>-0.33966587098496442</c:v>
                </c:pt>
                <c:pt idx="1484">
                  <c:v>-0.34148105546594165</c:v>
                </c:pt>
                <c:pt idx="1485">
                  <c:v>-0.34544084996816998</c:v>
                </c:pt>
                <c:pt idx="1486">
                  <c:v>-0.35283368494710188</c:v>
                </c:pt>
                <c:pt idx="1487">
                  <c:v>-0.35900967684490742</c:v>
                </c:pt>
                <c:pt idx="1488">
                  <c:v>-0.36196027714610013</c:v>
                </c:pt>
                <c:pt idx="1489">
                  <c:v>-0.36307867176930986</c:v>
                </c:pt>
                <c:pt idx="1490">
                  <c:v>-0.36461182782743351</c:v>
                </c:pt>
                <c:pt idx="1491">
                  <c:v>-0.3668407490899423</c:v>
                </c:pt>
                <c:pt idx="1492">
                  <c:v>-0.37181470034811687</c:v>
                </c:pt>
                <c:pt idx="1493">
                  <c:v>-0.3772957535061815</c:v>
                </c:pt>
                <c:pt idx="1494">
                  <c:v>-0.3850307261657856</c:v>
                </c:pt>
                <c:pt idx="1495">
                  <c:v>-0.39564420998296823</c:v>
                </c:pt>
                <c:pt idx="1496">
                  <c:v>-0.40938833076418518</c:v>
                </c:pt>
                <c:pt idx="1497">
                  <c:v>-0.42589132391088808</c:v>
                </c:pt>
                <c:pt idx="1498">
                  <c:v>-0.44469547284260597</c:v>
                </c:pt>
                <c:pt idx="1499">
                  <c:v>-0.46352366887244639</c:v>
                </c:pt>
                <c:pt idx="1500">
                  <c:v>-0.48315115005487147</c:v>
                </c:pt>
                <c:pt idx="1501">
                  <c:v>-0.50570416571814325</c:v>
                </c:pt>
                <c:pt idx="1502">
                  <c:v>-0.53022482311661334</c:v>
                </c:pt>
                <c:pt idx="1503">
                  <c:v>-0.54968293060252571</c:v>
                </c:pt>
                <c:pt idx="1504">
                  <c:v>-0.56297354579975445</c:v>
                </c:pt>
                <c:pt idx="1505">
                  <c:v>-0.58483072061496111</c:v>
                </c:pt>
                <c:pt idx="1506">
                  <c:v>-0.61205837314161415</c:v>
                </c:pt>
                <c:pt idx="1507">
                  <c:v>-0.6432527391990297</c:v>
                </c:pt>
                <c:pt idx="1508">
                  <c:v>-0.67395070827076964</c:v>
                </c:pt>
                <c:pt idx="1509">
                  <c:v>-0.69860755009026332</c:v>
                </c:pt>
                <c:pt idx="1510">
                  <c:v>-0.72683534496689539</c:v>
                </c:pt>
                <c:pt idx="1511">
                  <c:v>-0.75836132337368811</c:v>
                </c:pt>
                <c:pt idx="1512">
                  <c:v>-0.79147686429843289</c:v>
                </c:pt>
                <c:pt idx="1513">
                  <c:v>-0.82725978240194342</c:v>
                </c:pt>
                <c:pt idx="1514">
                  <c:v>-0.86315906647574281</c:v>
                </c:pt>
                <c:pt idx="1515">
                  <c:v>-0.89754780091555053</c:v>
                </c:pt>
                <c:pt idx="1516">
                  <c:v>-0.93472329581345193</c:v>
                </c:pt>
                <c:pt idx="1517">
                  <c:v>-0.97156864042608426</c:v>
                </c:pt>
                <c:pt idx="1518">
                  <c:v>-1.0034775344617872</c:v>
                </c:pt>
                <c:pt idx="1519">
                  <c:v>-1.0321904051685773</c:v>
                </c:pt>
                <c:pt idx="1520">
                  <c:v>-1.065489950739263</c:v>
                </c:pt>
                <c:pt idx="1521">
                  <c:v>-1.0945839588188273</c:v>
                </c:pt>
                <c:pt idx="1522">
                  <c:v>-1.1210297598722396</c:v>
                </c:pt>
                <c:pt idx="1523">
                  <c:v>-1.1501194966353876</c:v>
                </c:pt>
                <c:pt idx="1524">
                  <c:v>-1.1755025056491488</c:v>
                </c:pt>
                <c:pt idx="1525">
                  <c:v>-1.1923367408965793</c:v>
                </c:pt>
                <c:pt idx="1526">
                  <c:v>-1.2153048667694351</c:v>
                </c:pt>
                <c:pt idx="1527">
                  <c:v>-1.2455557497502938</c:v>
                </c:pt>
                <c:pt idx="1528">
                  <c:v>-1.2800466256798415</c:v>
                </c:pt>
                <c:pt idx="1529">
                  <c:v>-1.3182020324459895</c:v>
                </c:pt>
                <c:pt idx="1530">
                  <c:v>-1.3337412720378941</c:v>
                </c:pt>
                <c:pt idx="1531">
                  <c:v>-1.2971183050443615</c:v>
                </c:pt>
                <c:pt idx="1532">
                  <c:v>-1.2846269898670957</c:v>
                </c:pt>
                <c:pt idx="1533">
                  <c:v>-1.2295050657537911</c:v>
                </c:pt>
                <c:pt idx="1534">
                  <c:v>-1.2044708902415748</c:v>
                </c:pt>
                <c:pt idx="1535">
                  <c:v>-1.1892874578321553</c:v>
                </c:pt>
                <c:pt idx="1536">
                  <c:v>-1.191697701117179</c:v>
                </c:pt>
                <c:pt idx="1537">
                  <c:v>-1.2043256717704607</c:v>
                </c:pt>
                <c:pt idx="1538">
                  <c:v>-1.2245111002777707</c:v>
                </c:pt>
                <c:pt idx="1539">
                  <c:v>-1.2480371560355179</c:v>
                </c:pt>
                <c:pt idx="1540">
                  <c:v>-1.2751725284685682</c:v>
                </c:pt>
                <c:pt idx="1541">
                  <c:v>-1.3032906429918143</c:v>
                </c:pt>
                <c:pt idx="1542">
                  <c:v>-1.2559174817012493</c:v>
                </c:pt>
                <c:pt idx="1543">
                  <c:v>-0.97007062924056897</c:v>
                </c:pt>
                <c:pt idx="1544">
                  <c:v>-0.8660281004510928</c:v>
                </c:pt>
                <c:pt idx="1545">
                  <c:v>-0.78445571662879221</c:v>
                </c:pt>
                <c:pt idx="1546">
                  <c:v>-0.72764467663446553</c:v>
                </c:pt>
                <c:pt idx="1547">
                  <c:v>-0.74238121970786186</c:v>
                </c:pt>
                <c:pt idx="1548">
                  <c:v>-0.75388482280132674</c:v>
                </c:pt>
                <c:pt idx="1549">
                  <c:v>-0.77210829496896494</c:v>
                </c:pt>
                <c:pt idx="1550">
                  <c:v>-0.78736883187361584</c:v>
                </c:pt>
                <c:pt idx="1551">
                  <c:v>-0.79707702617105869</c:v>
                </c:pt>
                <c:pt idx="1552">
                  <c:v>-0.82167049450486518</c:v>
                </c:pt>
                <c:pt idx="1553">
                  <c:v>-0.84261307929506013</c:v>
                </c:pt>
                <c:pt idx="1554">
                  <c:v>-0.86815241652791053</c:v>
                </c:pt>
                <c:pt idx="1555">
                  <c:v>-0.88285363680379692</c:v>
                </c:pt>
                <c:pt idx="1556">
                  <c:v>-0.89052016774681575</c:v>
                </c:pt>
                <c:pt idx="1557">
                  <c:v>-0.85070068869849735</c:v>
                </c:pt>
                <c:pt idx="1558">
                  <c:v>-0.62310581368445805</c:v>
                </c:pt>
                <c:pt idx="1559">
                  <c:v>-0.63093896169279629</c:v>
                </c:pt>
                <c:pt idx="1560">
                  <c:v>-0.64812521775898158</c:v>
                </c:pt>
                <c:pt idx="1561">
                  <c:v>-0.64838554521636804</c:v>
                </c:pt>
                <c:pt idx="1562">
                  <c:v>-0.66892103009147696</c:v>
                </c:pt>
                <c:pt idx="1563">
                  <c:v>-0.70106684349717474</c:v>
                </c:pt>
                <c:pt idx="1564">
                  <c:v>-0.72885100225766397</c:v>
                </c:pt>
                <c:pt idx="1565">
                  <c:v>-0.75173272701120131</c:v>
                </c:pt>
                <c:pt idx="1566">
                  <c:v>-0.78452433384082698</c:v>
                </c:pt>
                <c:pt idx="1567">
                  <c:v>-0.81325535325280529</c:v>
                </c:pt>
                <c:pt idx="1568">
                  <c:v>-0.69268401173499161</c:v>
                </c:pt>
                <c:pt idx="1569">
                  <c:v>-0.48264632321156287</c:v>
                </c:pt>
                <c:pt idx="1570">
                  <c:v>-0.28708833363538838</c:v>
                </c:pt>
                <c:pt idx="1571">
                  <c:v>-0.2365811710274536</c:v>
                </c:pt>
                <c:pt idx="1572">
                  <c:v>-0.27414037819703019</c:v>
                </c:pt>
                <c:pt idx="1573">
                  <c:v>-0.30020935174481389</c:v>
                </c:pt>
                <c:pt idx="1574">
                  <c:v>-0.31881782829975425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2E-43AE-80F2-A7CBD06A5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7882656"/>
        <c:axId val="657880032"/>
      </c:scatterChart>
      <c:valAx>
        <c:axId val="657882656"/>
        <c:scaling>
          <c:orientation val="minMax"/>
          <c:min val="4200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7880032"/>
        <c:crossesAt val="-3"/>
        <c:crossBetween val="midCat"/>
        <c:majorUnit val="366"/>
      </c:valAx>
      <c:valAx>
        <c:axId val="657880032"/>
        <c:scaling>
          <c:orientation val="minMax"/>
          <c:min val="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b="1"/>
                  <a:t>soil water potential (MPa)</a:t>
                </a:r>
                <a:endParaRPr lang="en-US" b="1"/>
              </a:p>
            </c:rich>
          </c:tx>
          <c:layout>
            <c:manualLayout>
              <c:xMode val="edge"/>
              <c:yMode val="edge"/>
              <c:x val="1.2005996268617543E-2"/>
              <c:y val="0.282261745253871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78826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0.32131</cdr:x>
      <cdr:y>0.17353</cdr:y>
    </cdr:from>
    <cdr:to>
      <cdr:x>0.54789</cdr:x>
      <cdr:y>0.27647</cdr:y>
    </cdr:to>
    <cdr:sp macro="" textlink="">
      <cdr:nvSpPr>
        <cdr:cNvPr id="7" name="TextovéPole 6"/>
        <cdr:cNvSpPr txBox="1"/>
      </cdr:nvSpPr>
      <cdr:spPr>
        <a:xfrm xmlns:a="http://schemas.openxmlformats.org/drawingml/2006/main">
          <a:off x="2390775" y="561975"/>
          <a:ext cx="168592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0.53583</cdr:x>
      <cdr:y>0.20918</cdr:y>
    </cdr:from>
    <cdr:to>
      <cdr:x>0.81965</cdr:x>
      <cdr:y>0.37611</cdr:y>
    </cdr:to>
    <cdr:sp macro="" textlink="">
      <cdr:nvSpPr>
        <cdr:cNvPr id="9" name="TextovéPole 1"/>
        <cdr:cNvSpPr txBox="1"/>
      </cdr:nvSpPr>
      <cdr:spPr>
        <a:xfrm xmlns:a="http://schemas.openxmlformats.org/drawingml/2006/main">
          <a:off x="3984932" y="677436"/>
          <a:ext cx="2110761" cy="540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b="1" dirty="0">
              <a:solidFill>
                <a:srgbClr val="FFC000"/>
              </a:solidFill>
            </a:rPr>
            <a:t>povrchová teplota vlivem slunečního záření</a:t>
          </a:r>
          <a:endParaRPr lang="en-US" sz="1400" b="1" dirty="0">
            <a:solidFill>
              <a:srgbClr val="FFC000"/>
            </a:solidFill>
          </a:endParaRPr>
        </a:p>
      </cdr:txBody>
    </cdr:sp>
  </cdr:relSizeAnchor>
  <cdr:relSizeAnchor xmlns:cdr="http://schemas.openxmlformats.org/drawingml/2006/chartDrawing">
    <cdr:from>
      <cdr:x>0.46043</cdr:x>
      <cdr:y>0.57366</cdr:y>
    </cdr:from>
    <cdr:to>
      <cdr:x>0.46208</cdr:x>
      <cdr:y>0.79942</cdr:y>
    </cdr:to>
    <cdr:cxnSp macro="">
      <cdr:nvCxnSpPr>
        <cdr:cNvPr id="25" name="Přímá spojnice se šipkou 24"/>
        <cdr:cNvCxnSpPr/>
      </cdr:nvCxnSpPr>
      <cdr:spPr>
        <a:xfrm xmlns:a="http://schemas.openxmlformats.org/drawingml/2006/main" flipH="1" flipV="1">
          <a:off x="3424238" y="1857796"/>
          <a:ext cx="12237" cy="731126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ysClr val="windowText" lastClr="000000"/>
          </a:solidFill>
          <a:prstDash val="sysDot"/>
          <a:tailEnd type="triangle" w="lg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0.14472</cdr:x>
      <cdr:y>0.53964</cdr:y>
    </cdr:from>
    <cdr:to>
      <cdr:x>0.46043</cdr:x>
      <cdr:y>0.54748</cdr:y>
    </cdr:to>
    <cdr:cxnSp macro="">
      <cdr:nvCxnSpPr>
        <cdr:cNvPr id="26" name="Přímá spojnice se šipkou 25"/>
        <cdr:cNvCxnSpPr/>
      </cdr:nvCxnSpPr>
      <cdr:spPr>
        <a:xfrm xmlns:a="http://schemas.openxmlformats.org/drawingml/2006/main" flipH="1">
          <a:off x="1076312" y="1747622"/>
          <a:ext cx="2347926" cy="25390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chemeClr val="tx1"/>
          </a:solidFill>
          <a:prstDash val="sysDot"/>
          <a:tailEnd type="triangle" w="lg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0.27561</cdr:x>
      <cdr:y>0.47704</cdr:y>
    </cdr:from>
    <cdr:to>
      <cdr:x>0.2759</cdr:x>
      <cdr:y>0.65351</cdr:y>
    </cdr:to>
    <cdr:cxnSp macro="">
      <cdr:nvCxnSpPr>
        <cdr:cNvPr id="3" name="Přímá spojnice se šipkou 2"/>
        <cdr:cNvCxnSpPr/>
      </cdr:nvCxnSpPr>
      <cdr:spPr>
        <a:xfrm xmlns:a="http://schemas.openxmlformats.org/drawingml/2006/main" flipH="1" flipV="1">
          <a:off x="2049721" y="1544909"/>
          <a:ext cx="2156" cy="571498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0.4341</cdr:x>
      <cdr:y>0.39106</cdr:y>
    </cdr:from>
    <cdr:to>
      <cdr:x>0.43496</cdr:x>
      <cdr:y>0.54164</cdr:y>
    </cdr:to>
    <cdr:cxnSp macro="">
      <cdr:nvCxnSpPr>
        <cdr:cNvPr id="4" name="Přímá spojnice se šipkou 3"/>
        <cdr:cNvCxnSpPr/>
      </cdr:nvCxnSpPr>
      <cdr:spPr>
        <a:xfrm xmlns:a="http://schemas.openxmlformats.org/drawingml/2006/main" flipH="1" flipV="1">
          <a:off x="3228378" y="1266436"/>
          <a:ext cx="6387" cy="487658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0.60843</cdr:x>
      <cdr:y>0.30848</cdr:y>
    </cdr:from>
    <cdr:to>
      <cdr:x>0.60914</cdr:x>
      <cdr:y>0.43968</cdr:y>
    </cdr:to>
    <cdr:cxnSp macro="">
      <cdr:nvCxnSpPr>
        <cdr:cNvPr id="5" name="Přímá spojnice se šipkou 4"/>
        <cdr:cNvCxnSpPr/>
      </cdr:nvCxnSpPr>
      <cdr:spPr>
        <a:xfrm xmlns:a="http://schemas.openxmlformats.org/drawingml/2006/main" flipH="1" flipV="1">
          <a:off x="4524887" y="999022"/>
          <a:ext cx="5278" cy="424872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0.77353</cdr:x>
      <cdr:y>0.24544</cdr:y>
    </cdr:from>
    <cdr:to>
      <cdr:x>0.77479</cdr:x>
      <cdr:y>0.3534</cdr:y>
    </cdr:to>
    <cdr:cxnSp macro="">
      <cdr:nvCxnSpPr>
        <cdr:cNvPr id="6" name="Přímá spojnice se šipkou 5"/>
        <cdr:cNvCxnSpPr/>
      </cdr:nvCxnSpPr>
      <cdr:spPr>
        <a:xfrm xmlns:a="http://schemas.openxmlformats.org/drawingml/2006/main" flipH="1" flipV="1">
          <a:off x="5752737" y="794868"/>
          <a:ext cx="9328" cy="349626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0.32131</cdr:x>
      <cdr:y>0.17353</cdr:y>
    </cdr:from>
    <cdr:to>
      <cdr:x>0.54789</cdr:x>
      <cdr:y>0.27647</cdr:y>
    </cdr:to>
    <cdr:sp macro="" textlink="">
      <cdr:nvSpPr>
        <cdr:cNvPr id="7" name="TextovéPole 6"/>
        <cdr:cNvSpPr txBox="1"/>
      </cdr:nvSpPr>
      <cdr:spPr>
        <a:xfrm xmlns:a="http://schemas.openxmlformats.org/drawingml/2006/main">
          <a:off x="2390775" y="561975"/>
          <a:ext cx="168592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0.3763</cdr:x>
      <cdr:y>0.14048</cdr:y>
    </cdr:from>
    <cdr:to>
      <cdr:x>0.64768</cdr:x>
      <cdr:y>0.34343</cdr:y>
    </cdr:to>
    <cdr:sp macro="" textlink="">
      <cdr:nvSpPr>
        <cdr:cNvPr id="8" name="TextovéPole 7"/>
        <cdr:cNvSpPr txBox="1"/>
      </cdr:nvSpPr>
      <cdr:spPr>
        <a:xfrm xmlns:a="http://schemas.openxmlformats.org/drawingml/2006/main">
          <a:off x="2779705" y="454935"/>
          <a:ext cx="2004662" cy="6572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400" dirty="0">
              <a:solidFill>
                <a:srgbClr val="FF0000"/>
              </a:solidFill>
            </a:rPr>
            <a:t>nárůst teploty vlivem </a:t>
          </a:r>
          <a:r>
            <a:rPr lang="cs-CZ" sz="1400" dirty="0" err="1">
              <a:solidFill>
                <a:srgbClr val="FF0000"/>
              </a:solidFill>
            </a:rPr>
            <a:t>sklelníkového</a:t>
          </a:r>
          <a:r>
            <a:rPr lang="cs-CZ" sz="1400" baseline="0" dirty="0">
              <a:solidFill>
                <a:srgbClr val="FF0000"/>
              </a:solidFill>
            </a:rPr>
            <a:t> efektu</a:t>
          </a:r>
          <a:endParaRPr lang="en-US" sz="14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0.6353</cdr:x>
      <cdr:y>0.44644</cdr:y>
    </cdr:from>
    <cdr:to>
      <cdr:x>0.91912</cdr:x>
      <cdr:y>0.61337</cdr:y>
    </cdr:to>
    <cdr:sp macro="" textlink="">
      <cdr:nvSpPr>
        <cdr:cNvPr id="9" name="TextovéPole 1"/>
        <cdr:cNvSpPr txBox="1"/>
      </cdr:nvSpPr>
      <cdr:spPr>
        <a:xfrm xmlns:a="http://schemas.openxmlformats.org/drawingml/2006/main">
          <a:off x="4724707" y="1445786"/>
          <a:ext cx="2110761" cy="540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b="1" dirty="0">
              <a:solidFill>
                <a:srgbClr val="FFC000"/>
              </a:solidFill>
            </a:rPr>
            <a:t>povrchová teplota vlivem slunečního záření</a:t>
          </a:r>
          <a:endParaRPr lang="en-US" sz="1400" b="1" dirty="0">
            <a:solidFill>
              <a:srgbClr val="FFC000"/>
            </a:solidFill>
          </a:endParaRPr>
        </a:p>
      </cdr:txBody>
    </cdr:sp>
  </cdr:relSizeAnchor>
  <cdr:relSizeAnchor xmlns:cdr="http://schemas.openxmlformats.org/drawingml/2006/chartDrawing">
    <cdr:from>
      <cdr:x>0.46043</cdr:x>
      <cdr:y>0.39578</cdr:y>
    </cdr:from>
    <cdr:to>
      <cdr:x>0.46208</cdr:x>
      <cdr:y>0.79942</cdr:y>
    </cdr:to>
    <cdr:cxnSp macro="">
      <cdr:nvCxnSpPr>
        <cdr:cNvPr id="25" name="Přímá spojnice se šipkou 24"/>
        <cdr:cNvCxnSpPr/>
      </cdr:nvCxnSpPr>
      <cdr:spPr>
        <a:xfrm xmlns:a="http://schemas.openxmlformats.org/drawingml/2006/main" flipH="1" flipV="1">
          <a:off x="3424238" y="1281732"/>
          <a:ext cx="12237" cy="1307190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ysClr val="windowText" lastClr="000000"/>
          </a:solidFill>
          <a:prstDash val="sysDot"/>
          <a:tailEnd type="triangle" w="lg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0.14472</cdr:x>
      <cdr:y>0.37354</cdr:y>
    </cdr:from>
    <cdr:to>
      <cdr:x>0.46043</cdr:x>
      <cdr:y>0.38138</cdr:y>
    </cdr:to>
    <cdr:cxnSp macro="">
      <cdr:nvCxnSpPr>
        <cdr:cNvPr id="26" name="Přímá spojnice se šipkou 25"/>
        <cdr:cNvCxnSpPr/>
      </cdr:nvCxnSpPr>
      <cdr:spPr>
        <a:xfrm xmlns:a="http://schemas.openxmlformats.org/drawingml/2006/main" flipH="1">
          <a:off x="1076312" y="1209724"/>
          <a:ext cx="2347926" cy="25390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chemeClr val="tx1"/>
          </a:solidFill>
          <a:prstDash val="sysDot"/>
          <a:tailEnd type="triangle" w="lg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0.27561</cdr:x>
      <cdr:y>0.47704</cdr:y>
    </cdr:from>
    <cdr:to>
      <cdr:x>0.2759</cdr:x>
      <cdr:y>0.65351</cdr:y>
    </cdr:to>
    <cdr:cxnSp macro="">
      <cdr:nvCxnSpPr>
        <cdr:cNvPr id="3" name="Přímá spojnice se šipkou 2"/>
        <cdr:cNvCxnSpPr/>
      </cdr:nvCxnSpPr>
      <cdr:spPr>
        <a:xfrm xmlns:a="http://schemas.openxmlformats.org/drawingml/2006/main" flipH="1" flipV="1">
          <a:off x="2049721" y="1544909"/>
          <a:ext cx="2156" cy="571498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0.4341</cdr:x>
      <cdr:y>0.39106</cdr:y>
    </cdr:from>
    <cdr:to>
      <cdr:x>0.43496</cdr:x>
      <cdr:y>0.54164</cdr:y>
    </cdr:to>
    <cdr:cxnSp macro="">
      <cdr:nvCxnSpPr>
        <cdr:cNvPr id="4" name="Přímá spojnice se šipkou 3"/>
        <cdr:cNvCxnSpPr/>
      </cdr:nvCxnSpPr>
      <cdr:spPr>
        <a:xfrm xmlns:a="http://schemas.openxmlformats.org/drawingml/2006/main" flipH="1" flipV="1">
          <a:off x="3228378" y="1266436"/>
          <a:ext cx="6387" cy="487658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0.60843</cdr:x>
      <cdr:y>0.30848</cdr:y>
    </cdr:from>
    <cdr:to>
      <cdr:x>0.60914</cdr:x>
      <cdr:y>0.43968</cdr:y>
    </cdr:to>
    <cdr:cxnSp macro="">
      <cdr:nvCxnSpPr>
        <cdr:cNvPr id="5" name="Přímá spojnice se šipkou 4"/>
        <cdr:cNvCxnSpPr/>
      </cdr:nvCxnSpPr>
      <cdr:spPr>
        <a:xfrm xmlns:a="http://schemas.openxmlformats.org/drawingml/2006/main" flipH="1" flipV="1">
          <a:off x="4524887" y="999022"/>
          <a:ext cx="5278" cy="424872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0.77353</cdr:x>
      <cdr:y>0.24544</cdr:y>
    </cdr:from>
    <cdr:to>
      <cdr:x>0.77479</cdr:x>
      <cdr:y>0.3534</cdr:y>
    </cdr:to>
    <cdr:cxnSp macro="">
      <cdr:nvCxnSpPr>
        <cdr:cNvPr id="6" name="Přímá spojnice se šipkou 5"/>
        <cdr:cNvCxnSpPr/>
      </cdr:nvCxnSpPr>
      <cdr:spPr>
        <a:xfrm xmlns:a="http://schemas.openxmlformats.org/drawingml/2006/main" flipH="1" flipV="1">
          <a:off x="5752737" y="794868"/>
          <a:ext cx="9328" cy="349626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0.32131</cdr:x>
      <cdr:y>0.17353</cdr:y>
    </cdr:from>
    <cdr:to>
      <cdr:x>0.54789</cdr:x>
      <cdr:y>0.27647</cdr:y>
    </cdr:to>
    <cdr:sp macro="" textlink="">
      <cdr:nvSpPr>
        <cdr:cNvPr id="7" name="TextovéPole 6"/>
        <cdr:cNvSpPr txBox="1"/>
      </cdr:nvSpPr>
      <cdr:spPr>
        <a:xfrm xmlns:a="http://schemas.openxmlformats.org/drawingml/2006/main">
          <a:off x="2390775" y="561975"/>
          <a:ext cx="168592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0.3763</cdr:x>
      <cdr:y>0.14048</cdr:y>
    </cdr:from>
    <cdr:to>
      <cdr:x>0.64768</cdr:x>
      <cdr:y>0.34343</cdr:y>
    </cdr:to>
    <cdr:sp macro="" textlink="">
      <cdr:nvSpPr>
        <cdr:cNvPr id="8" name="TextovéPole 7"/>
        <cdr:cNvSpPr txBox="1"/>
      </cdr:nvSpPr>
      <cdr:spPr>
        <a:xfrm xmlns:a="http://schemas.openxmlformats.org/drawingml/2006/main">
          <a:off x="2779705" y="454935"/>
          <a:ext cx="2004662" cy="6572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400">
              <a:solidFill>
                <a:srgbClr val="FF0000"/>
              </a:solidFill>
            </a:rPr>
            <a:t>nárůst teploty vlivem sklelníkového</a:t>
          </a:r>
          <a:r>
            <a:rPr lang="cs-CZ" sz="1400" baseline="0">
              <a:solidFill>
                <a:srgbClr val="FF0000"/>
              </a:solidFill>
            </a:rPr>
            <a:t> efektu</a:t>
          </a:r>
          <a:endParaRPr lang="en-US" sz="140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0.3104</cdr:x>
      <cdr:y>0.61067</cdr:y>
    </cdr:from>
    <cdr:to>
      <cdr:x>0.59422</cdr:x>
      <cdr:y>0.7776</cdr:y>
    </cdr:to>
    <cdr:sp macro="" textlink="">
      <cdr:nvSpPr>
        <cdr:cNvPr id="9" name="TextovéPole 1"/>
        <cdr:cNvSpPr txBox="1"/>
      </cdr:nvSpPr>
      <cdr:spPr>
        <a:xfrm xmlns:a="http://schemas.openxmlformats.org/drawingml/2006/main">
          <a:off x="2304151" y="1977645"/>
          <a:ext cx="2106786" cy="5406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b="1">
              <a:solidFill>
                <a:srgbClr val="FFC000"/>
              </a:solidFill>
            </a:rPr>
            <a:t>povrchová teplota vlivem slunečního záření</a:t>
          </a:r>
          <a:endParaRPr lang="en-US" sz="1400" b="1">
            <a:solidFill>
              <a:srgbClr val="FFC000"/>
            </a:solidFill>
          </a:endParaRPr>
        </a:p>
      </cdr:txBody>
    </cdr:sp>
  </cdr:relSizeAnchor>
  <cdr:relSizeAnchor xmlns:cdr="http://schemas.openxmlformats.org/drawingml/2006/chartDrawing">
    <cdr:from>
      <cdr:x>0.82772</cdr:x>
      <cdr:y>0.23183</cdr:y>
    </cdr:from>
    <cdr:to>
      <cdr:x>0.82772</cdr:x>
      <cdr:y>0.38478</cdr:y>
    </cdr:to>
    <cdr:cxnSp macro="">
      <cdr:nvCxnSpPr>
        <cdr:cNvPr id="10" name="Přímá spojnice se šipkou 9"/>
        <cdr:cNvCxnSpPr/>
      </cdr:nvCxnSpPr>
      <cdr:spPr>
        <a:xfrm xmlns:a="http://schemas.openxmlformats.org/drawingml/2006/main" flipH="1">
          <a:off x="6155730" y="750794"/>
          <a:ext cx="35" cy="495316"/>
        </a:xfrm>
        <a:prstGeom xmlns:a="http://schemas.openxmlformats.org/drawingml/2006/main" prst="straightConnector1">
          <a:avLst/>
        </a:prstGeom>
        <a:ln xmlns:a="http://schemas.openxmlformats.org/drawingml/2006/main" w="88900">
          <a:solidFill>
            <a:srgbClr val="0000FF"/>
          </a:solidFill>
          <a:headEnd w="sm" len="med"/>
          <a:tailEnd type="triangle" w="sm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0.5689</cdr:x>
      <cdr:y>0.33379</cdr:y>
    </cdr:from>
    <cdr:to>
      <cdr:x>0.56986</cdr:x>
      <cdr:y>0.44158</cdr:y>
    </cdr:to>
    <cdr:cxnSp macro="">
      <cdr:nvCxnSpPr>
        <cdr:cNvPr id="12" name="Přímá spojnice se šipkou 11"/>
        <cdr:cNvCxnSpPr/>
      </cdr:nvCxnSpPr>
      <cdr:spPr>
        <a:xfrm xmlns:a="http://schemas.openxmlformats.org/drawingml/2006/main" flipH="1">
          <a:off x="4230892" y="1080994"/>
          <a:ext cx="7173" cy="349063"/>
        </a:xfrm>
        <a:prstGeom xmlns:a="http://schemas.openxmlformats.org/drawingml/2006/main" prst="straightConnector1">
          <a:avLst/>
        </a:prstGeom>
        <a:ln xmlns:a="http://schemas.openxmlformats.org/drawingml/2006/main" w="88900">
          <a:solidFill>
            <a:srgbClr val="0000FF"/>
          </a:solidFill>
          <a:tailEnd type="triangle" w="sm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0.35424</cdr:x>
      <cdr:y>0.42554</cdr:y>
    </cdr:from>
    <cdr:to>
      <cdr:x>0.35513</cdr:x>
      <cdr:y>0.51403</cdr:y>
    </cdr:to>
    <cdr:cxnSp macro="">
      <cdr:nvCxnSpPr>
        <cdr:cNvPr id="14" name="Přímá spojnice se šipkou 13"/>
        <cdr:cNvCxnSpPr/>
      </cdr:nvCxnSpPr>
      <cdr:spPr>
        <a:xfrm xmlns:a="http://schemas.openxmlformats.org/drawingml/2006/main">
          <a:off x="2634472" y="1378096"/>
          <a:ext cx="6619" cy="286575"/>
        </a:xfrm>
        <a:prstGeom xmlns:a="http://schemas.openxmlformats.org/drawingml/2006/main" prst="straightConnector1">
          <a:avLst/>
        </a:prstGeom>
        <a:ln xmlns:a="http://schemas.openxmlformats.org/drawingml/2006/main" w="88900">
          <a:solidFill>
            <a:srgbClr val="0000FF"/>
          </a:solidFill>
          <a:tailEnd type="triangle" w="sm" len="sm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0.67471</cdr:x>
      <cdr:y>0.41196</cdr:y>
    </cdr:from>
    <cdr:to>
      <cdr:x>0.94609</cdr:x>
      <cdr:y>0.6149</cdr:y>
    </cdr:to>
    <cdr:sp macro="" textlink="">
      <cdr:nvSpPr>
        <cdr:cNvPr id="24" name="TextovéPole 1"/>
        <cdr:cNvSpPr txBox="1"/>
      </cdr:nvSpPr>
      <cdr:spPr>
        <a:xfrm xmlns:a="http://schemas.openxmlformats.org/drawingml/2006/main">
          <a:off x="5065101" y="1276127"/>
          <a:ext cx="2037276" cy="6286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>
              <a:solidFill>
                <a:srgbClr val="0000FF"/>
              </a:solidFill>
            </a:rPr>
            <a:t>pokles teploty vlivem transpirace</a:t>
          </a:r>
          <a:endParaRPr lang="en-US" sz="140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0.46208</cdr:x>
      <cdr:y>0.49066</cdr:y>
    </cdr:from>
    <cdr:to>
      <cdr:x>0.46228</cdr:x>
      <cdr:y>0.79942</cdr:y>
    </cdr:to>
    <cdr:cxnSp macro="">
      <cdr:nvCxnSpPr>
        <cdr:cNvPr id="25" name="Přímá spojnice se šipkou 24"/>
        <cdr:cNvCxnSpPr/>
      </cdr:nvCxnSpPr>
      <cdr:spPr>
        <a:xfrm xmlns:a="http://schemas.openxmlformats.org/drawingml/2006/main" flipV="1">
          <a:off x="3436475" y="1588994"/>
          <a:ext cx="1490" cy="999929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ysClr val="windowText" lastClr="000000"/>
          </a:solidFill>
          <a:prstDash val="sysDot"/>
          <a:tailEnd type="triangle" w="lg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0.14191</cdr:x>
      <cdr:y>0.47332</cdr:y>
    </cdr:from>
    <cdr:to>
      <cdr:x>0.45762</cdr:x>
      <cdr:y>0.48116</cdr:y>
    </cdr:to>
    <cdr:cxnSp macro="">
      <cdr:nvCxnSpPr>
        <cdr:cNvPr id="26" name="Přímá spojnice se šipkou 25"/>
        <cdr:cNvCxnSpPr/>
      </cdr:nvCxnSpPr>
      <cdr:spPr>
        <a:xfrm xmlns:a="http://schemas.openxmlformats.org/drawingml/2006/main" flipH="1">
          <a:off x="1055363" y="1532862"/>
          <a:ext cx="2347926" cy="25390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chemeClr val="tx1"/>
          </a:solidFill>
          <a:prstDash val="sysDot"/>
          <a:tailEnd type="triangle" w="lg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0.15474</cdr:x>
      <cdr:y>0.04924</cdr:y>
    </cdr:from>
    <cdr:to>
      <cdr:x>0.96779</cdr:x>
      <cdr:y>0.35164</cdr:y>
    </cdr:to>
    <cdr:sp macro="" textlink="">
      <cdr:nvSpPr>
        <cdr:cNvPr id="5" name="Obdélník 4"/>
        <cdr:cNvSpPr/>
      </cdr:nvSpPr>
      <cdr:spPr>
        <a:xfrm xmlns:a="http://schemas.openxmlformats.org/drawingml/2006/main">
          <a:off x="842428" y="159555"/>
          <a:ext cx="4426370" cy="97988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alpha val="3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0.15403</cdr:x>
      <cdr:y>0.73333</cdr:y>
    </cdr:from>
    <cdr:to>
      <cdr:x>0.96875</cdr:x>
      <cdr:y>0.81011</cdr:y>
    </cdr:to>
    <cdr:sp macro="" textlink="">
      <cdr:nvSpPr>
        <cdr:cNvPr id="2" name="Obdélník 1"/>
        <cdr:cNvSpPr/>
      </cdr:nvSpPr>
      <cdr:spPr>
        <a:xfrm xmlns:a="http://schemas.openxmlformats.org/drawingml/2006/main">
          <a:off x="707788" y="1987080"/>
          <a:ext cx="3743803" cy="208045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30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0.15211</cdr:x>
      <cdr:y>0.65209</cdr:y>
    </cdr:from>
    <cdr:to>
      <cdr:x>0.96683</cdr:x>
      <cdr:y>0.73399</cdr:y>
    </cdr:to>
    <cdr:sp macro="" textlink="">
      <cdr:nvSpPr>
        <cdr:cNvPr id="3" name="Obdélník 2"/>
        <cdr:cNvSpPr/>
      </cdr:nvSpPr>
      <cdr:spPr>
        <a:xfrm xmlns:a="http://schemas.openxmlformats.org/drawingml/2006/main">
          <a:off x="696828" y="1762467"/>
          <a:ext cx="3732392" cy="22136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>
            <a:alpha val="30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0.15304</cdr:x>
      <cdr:y>0.35431</cdr:y>
    </cdr:from>
    <cdr:to>
      <cdr:x>0.96766</cdr:x>
      <cdr:y>0.65487</cdr:y>
    </cdr:to>
    <cdr:sp macro="" textlink="">
      <cdr:nvSpPr>
        <cdr:cNvPr id="4" name="Obdélník 3"/>
        <cdr:cNvSpPr/>
      </cdr:nvSpPr>
      <cdr:spPr>
        <a:xfrm xmlns:a="http://schemas.openxmlformats.org/drawingml/2006/main">
          <a:off x="833173" y="1148092"/>
          <a:ext cx="4434917" cy="973923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30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0.09676</cdr:x>
      <cdr:y>0.48771</cdr:y>
    </cdr:from>
    <cdr:to>
      <cdr:x>0.92804</cdr:x>
      <cdr:y>0.92049</cdr:y>
    </cdr:to>
    <cdr:sp macro="" textlink="">
      <cdr:nvSpPr>
        <cdr:cNvPr id="4" name="Obdélník 3"/>
        <cdr:cNvSpPr/>
      </cdr:nvSpPr>
      <cdr:spPr>
        <a:xfrm xmlns:a="http://schemas.openxmlformats.org/drawingml/2006/main">
          <a:off x="404414" y="1785263"/>
          <a:ext cx="3474331" cy="1584176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15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0.10032</cdr:x>
      <cdr:y>0.03526</cdr:y>
    </cdr:from>
    <cdr:to>
      <cdr:x>0.92498</cdr:x>
      <cdr:y>0.19264</cdr:y>
    </cdr:to>
    <cdr:sp macro="" textlink="">
      <cdr:nvSpPr>
        <cdr:cNvPr id="5" name="Obdélník 4"/>
        <cdr:cNvSpPr/>
      </cdr:nvSpPr>
      <cdr:spPr>
        <a:xfrm xmlns:a="http://schemas.openxmlformats.org/drawingml/2006/main">
          <a:off x="419273" y="129079"/>
          <a:ext cx="3446698" cy="576064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15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0.09964</cdr:x>
      <cdr:y>0.19264</cdr:y>
    </cdr:from>
    <cdr:to>
      <cdr:x>0.92804</cdr:x>
      <cdr:y>0.48852</cdr:y>
    </cdr:to>
    <cdr:sp macro="" textlink="">
      <cdr:nvSpPr>
        <cdr:cNvPr id="7" name="Obdélník 6">
          <a:extLst xmlns:a="http://schemas.openxmlformats.org/drawingml/2006/main">
            <a:ext uri="{FF2B5EF4-FFF2-40B4-BE49-F238E27FC236}">
              <a16:creationId xmlns:a16="http://schemas.microsoft.com/office/drawing/2014/main" id="{C61A9401-C851-4C50-9BFC-068AF009A116}"/>
            </a:ext>
          </a:extLst>
        </cdr:cNvPr>
        <cdr:cNvSpPr/>
      </cdr:nvSpPr>
      <cdr:spPr>
        <a:xfrm xmlns:a="http://schemas.openxmlformats.org/drawingml/2006/main">
          <a:off x="416457" y="705143"/>
          <a:ext cx="3462289" cy="1083096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>
            <a:alpha val="15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0.14811</cdr:x>
      <cdr:y>0.4857</cdr:y>
    </cdr:from>
    <cdr:to>
      <cdr:x>0.94109</cdr:x>
      <cdr:y>0.92049</cdr:y>
    </cdr:to>
    <cdr:sp macro="" textlink="">
      <cdr:nvSpPr>
        <cdr:cNvPr id="4" name="Obdélník 3"/>
        <cdr:cNvSpPr/>
      </cdr:nvSpPr>
      <cdr:spPr>
        <a:xfrm xmlns:a="http://schemas.openxmlformats.org/drawingml/2006/main">
          <a:off x="662979" y="1770975"/>
          <a:ext cx="3549489" cy="1585313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15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0.14715</cdr:x>
      <cdr:y>0.04096</cdr:y>
    </cdr:from>
    <cdr:to>
      <cdr:x>0.94013</cdr:x>
      <cdr:y>0.18947</cdr:y>
    </cdr:to>
    <cdr:sp macro="" textlink="">
      <cdr:nvSpPr>
        <cdr:cNvPr id="5" name="Obdélník 4"/>
        <cdr:cNvSpPr/>
      </cdr:nvSpPr>
      <cdr:spPr>
        <a:xfrm xmlns:a="http://schemas.openxmlformats.org/drawingml/2006/main">
          <a:off x="658667" y="149349"/>
          <a:ext cx="3549490" cy="541506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15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0.14811</cdr:x>
      <cdr:y>0.18947</cdr:y>
    </cdr:from>
    <cdr:to>
      <cdr:x>0.94109</cdr:x>
      <cdr:y>0.48652</cdr:y>
    </cdr:to>
    <cdr:sp macro="" textlink="">
      <cdr:nvSpPr>
        <cdr:cNvPr id="6" name="Obdélník 5"/>
        <cdr:cNvSpPr/>
      </cdr:nvSpPr>
      <cdr:spPr>
        <a:xfrm xmlns:a="http://schemas.openxmlformats.org/drawingml/2006/main">
          <a:off x="662979" y="690855"/>
          <a:ext cx="3549489" cy="1083096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>
            <a:alpha val="15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F415E02-CCBF-4C53-A03E-81383E40C7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6967" cy="465341"/>
          </a:xfrm>
          <a:prstGeom prst="rect">
            <a:avLst/>
          </a:prstGeom>
        </p:spPr>
        <p:txBody>
          <a:bodyPr vert="horz" lIns="95552" tIns="47777" rIns="95552" bIns="47777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FED1CF-F735-4B90-9C64-2D7EAFFAADE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1797" y="0"/>
            <a:ext cx="3036967" cy="465341"/>
          </a:xfrm>
          <a:prstGeom prst="rect">
            <a:avLst/>
          </a:prstGeom>
        </p:spPr>
        <p:txBody>
          <a:bodyPr vert="horz" lIns="95552" tIns="47777" rIns="95552" bIns="47777" rtlCol="0"/>
          <a:lstStyle>
            <a:lvl1pPr algn="r">
              <a:defRPr sz="1300"/>
            </a:lvl1pPr>
          </a:lstStyle>
          <a:p>
            <a:pPr>
              <a:defRPr/>
            </a:pPr>
            <a:fld id="{682FAD04-2E48-44CA-B018-69918360DDF9}" type="datetimeFigureOut">
              <a:rPr lang="cs-CZ"/>
              <a:pPr>
                <a:defRPr/>
              </a:pPr>
              <a:t>26.08.2020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0B1A614F-9ECE-4C3E-A9D9-977EF21C5C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2" tIns="47777" rIns="95552" bIns="47777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1759FD38-8F8D-4A20-8A87-48A2638F49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713" y="4474998"/>
            <a:ext cx="5608975" cy="3658795"/>
          </a:xfrm>
          <a:prstGeom prst="rect">
            <a:avLst/>
          </a:prstGeom>
        </p:spPr>
        <p:txBody>
          <a:bodyPr vert="horz" lIns="95552" tIns="47777" rIns="95552" bIns="47777" rtlCol="0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F7521C8-66CB-4887-BE1C-6246B7D461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8831059"/>
            <a:ext cx="3036967" cy="465341"/>
          </a:xfrm>
          <a:prstGeom prst="rect">
            <a:avLst/>
          </a:prstGeom>
        </p:spPr>
        <p:txBody>
          <a:bodyPr vert="horz" lIns="95552" tIns="47777" rIns="95552" bIns="47777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3B8538-DCD1-4DA2-8937-5D5E59E6A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1797" y="8831059"/>
            <a:ext cx="3036967" cy="465341"/>
          </a:xfrm>
          <a:prstGeom prst="rect">
            <a:avLst/>
          </a:prstGeom>
        </p:spPr>
        <p:txBody>
          <a:bodyPr vert="horz" lIns="95552" tIns="47777" rIns="95552" bIns="47777" rtlCol="0" anchor="b"/>
          <a:lstStyle>
            <a:lvl1pPr algn="r">
              <a:defRPr sz="1300"/>
            </a:lvl1pPr>
          </a:lstStyle>
          <a:p>
            <a:pPr>
              <a:defRPr/>
            </a:pPr>
            <a:fld id="{6FB560D1-15FC-4475-86EC-4156E72151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1</a:t>
            </a:fld>
            <a:endParaRPr lang="cs-CZ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20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2883863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21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1116378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22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2706154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23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2534156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28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2981155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29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1472634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30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1329392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31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1282636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32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938570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33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144175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3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859551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4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494701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10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3329255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11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2576171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12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4013617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13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1727989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14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3147163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6999E-026E-4C31-A597-83B98EA1D6C4}" type="slidenum">
              <a:rPr lang="cs-CZ" altLang="en-US" smtClean="0"/>
              <a:pPr/>
              <a:t>19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259698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1ECCC7-3092-49B4-B72D-47F53C033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E89E8D-043D-4DF8-B226-B8496E5E9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0215A2-F185-4E96-A967-92CC84E17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9D723-0BCF-4FB6-8357-96AB99A4807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5146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C1ECCC7-3092-49B4-B72D-47F53C033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E89E8D-043D-4DF8-B226-B8496E5E9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0215A2-F185-4E96-A967-92CC84E17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03C3D-0312-4EEF-BCAE-8839592647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257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1ECCC7-3092-49B4-B72D-47F53C033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E89E8D-043D-4DF8-B226-B8496E5E9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0215A2-F185-4E96-A967-92CC84E17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64FCC-6005-45D5-9843-856B513EFA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3971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1ECCC7-3092-49B4-B72D-47F53C033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E89E8D-043D-4DF8-B226-B8496E5E9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0215A2-F185-4E96-A967-92CC84E17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B3E63-0BA9-4E46-8A6B-4A89A4DE7A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30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1ECCC7-3092-49B4-B72D-47F53C033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E89E8D-043D-4DF8-B226-B8496E5E9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0215A2-F185-4E96-A967-92CC84E17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C39CD-A885-4524-BE27-D7229A1A13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349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1ECCC7-3092-49B4-B72D-47F53C033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E89E8D-043D-4DF8-B226-B8496E5E9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0215A2-F185-4E96-A967-92CC84E17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144B3-8424-4430-A5B1-5F39359C994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914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C1ECCC7-3092-49B4-B72D-47F53C033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DE89E8D-043D-4DF8-B226-B8496E5E9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C0215A2-F185-4E96-A967-92CC84E17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87A13-9A42-455C-BB58-90904A8F37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2192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1ECCC7-3092-49B4-B72D-47F53C033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E89E8D-043D-4DF8-B226-B8496E5E9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C0215A2-F185-4E96-A967-92CC84E17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D53CB-71AA-43E6-B9AC-7CB3B68A85E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9138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C1ECCC7-3092-49B4-B72D-47F53C033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E89E8D-043D-4DF8-B226-B8496E5E9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0215A2-F185-4E96-A967-92CC84E17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1B4D6-0BD4-4272-A7D2-00D187CE58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8355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1ECCC7-3092-49B4-B72D-47F53C033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E89E8D-043D-4DF8-B226-B8496E5E9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0215A2-F185-4E96-A967-92CC84E17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11197-EC9B-4BF6-B47B-4B0B3B2A8B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3420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1ECCC7-3092-49B4-B72D-47F53C033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E89E8D-043D-4DF8-B226-B8496E5E9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0215A2-F185-4E96-A967-92CC84E17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9E85B-EF76-4162-8BC9-A24B8F1943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8878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C1ECCC7-3092-49B4-B72D-47F53C0338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DE89E8D-043D-4DF8-B226-B8496E5E95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C0215A2-F185-4E96-A967-92CC84E170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EA58959-D777-4ED8-9EDE-BE4D75D028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3.png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4.png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5.emf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7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TIF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7700" y="4221088"/>
            <a:ext cx="7848600" cy="187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400" b="1" dirty="0" smtClean="0"/>
              <a:t>Sázením stromů proti suchu …</a:t>
            </a:r>
          </a:p>
          <a:p>
            <a:pPr eaLnBrk="1" hangingPunct="1">
              <a:buFontTx/>
              <a:buNone/>
            </a:pPr>
            <a:r>
              <a:rPr lang="cs-CZ" altLang="cs-CZ" sz="4000" b="1" dirty="0" smtClean="0">
                <a:solidFill>
                  <a:srgbClr val="009900"/>
                </a:solidFill>
              </a:rPr>
              <a:t>Klimatická </a:t>
            </a:r>
            <a:r>
              <a:rPr lang="cs-CZ" altLang="cs-CZ" sz="2400" b="1" dirty="0" smtClean="0">
                <a:solidFill>
                  <a:srgbClr val="009900"/>
                </a:solidFill>
              </a:rPr>
              <a:t>(a produkční)</a:t>
            </a:r>
            <a:r>
              <a:rPr lang="cs-CZ" altLang="cs-CZ" sz="4000" b="1" dirty="0" smtClean="0">
                <a:solidFill>
                  <a:srgbClr val="009900"/>
                </a:solidFill>
              </a:rPr>
              <a:t> funkce lesa</a:t>
            </a:r>
            <a:endParaRPr lang="cs-CZ" altLang="cs-CZ" sz="2400" dirty="0"/>
          </a:p>
          <a:p>
            <a:pPr eaLnBrk="1" hangingPunct="1">
              <a:buFontTx/>
              <a:buNone/>
            </a:pPr>
            <a:r>
              <a:rPr lang="cs-CZ" altLang="cs-CZ" sz="2400" dirty="0"/>
              <a:t>					    	</a:t>
            </a:r>
            <a:r>
              <a:rPr lang="cs-CZ" altLang="cs-CZ" sz="2400" dirty="0" smtClean="0"/>
              <a:t>       </a:t>
            </a:r>
            <a:r>
              <a:rPr lang="cs-CZ" altLang="cs-CZ" sz="2000" dirty="0" smtClean="0"/>
              <a:t>Petr </a:t>
            </a:r>
            <a:r>
              <a:rPr lang="cs-CZ" altLang="cs-CZ" sz="2000" dirty="0"/>
              <a:t>Horáček</a:t>
            </a:r>
          </a:p>
        </p:txBody>
      </p:sp>
      <p:pic>
        <p:nvPicPr>
          <p:cNvPr id="12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77755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03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2808288" cy="2106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08050"/>
            <a:ext cx="3600450" cy="2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4"/>
          <p:cNvSpPr txBox="1">
            <a:spLocks noChangeArrowheads="1"/>
          </p:cNvSpPr>
          <p:nvPr/>
        </p:nvSpPr>
        <p:spPr bwMode="auto">
          <a:xfrm>
            <a:off x="4500563" y="2420938"/>
            <a:ext cx="1079500" cy="307975"/>
          </a:xfrm>
          <a:prstGeom prst="rect">
            <a:avLst/>
          </a:prstGeom>
          <a:solidFill>
            <a:srgbClr val="0000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>
                <a:solidFill>
                  <a:schemeClr val="bg1"/>
                </a:solidFill>
              </a:rPr>
              <a:t>19,8 °C</a:t>
            </a: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3963988" y="1971675"/>
            <a:ext cx="865187" cy="307975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>
                <a:solidFill>
                  <a:schemeClr val="bg1"/>
                </a:solidFill>
              </a:rPr>
              <a:t>32,5 °C</a:t>
            </a: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6" name="TextovéPole 6"/>
          <p:cNvSpPr txBox="1">
            <a:spLocks noChangeArrowheads="1"/>
          </p:cNvSpPr>
          <p:nvPr/>
        </p:nvSpPr>
        <p:spPr bwMode="auto">
          <a:xfrm>
            <a:off x="4500563" y="1203325"/>
            <a:ext cx="1079500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/>
              <a:t>45,5 °C</a:t>
            </a:r>
            <a:endParaRPr lang="en-US" altLang="en-US" sz="140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68" y="981631"/>
            <a:ext cx="1925566" cy="9496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Přímá spojnice se šipkou 11"/>
          <p:cNvCxnSpPr/>
          <p:nvPr/>
        </p:nvCxnSpPr>
        <p:spPr>
          <a:xfrm>
            <a:off x="2035175" y="1847850"/>
            <a:ext cx="431800" cy="40005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A0B24999-7840-441D-8892-88ECA798D212}"/>
              </a:ext>
            </a:extLst>
          </p:cNvPr>
          <p:cNvGraphicFramePr>
            <a:graphicFrameLocks/>
          </p:cNvGraphicFramePr>
          <p:nvPr/>
        </p:nvGraphicFramePr>
        <p:xfrm>
          <a:off x="539750" y="3227388"/>
          <a:ext cx="743697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Obdélník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24128" y="3334262"/>
            <a:ext cx="2198743" cy="387798"/>
          </a:xfrm>
          <a:prstGeom prst="rect">
            <a:avLst/>
          </a:prstGeom>
          <a:blipFill>
            <a:blip r:embed="rId8"/>
            <a:stretch>
              <a:fillRect b="-156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7273973" y="2002651"/>
            <a:ext cx="119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© J. Pokorný</a:t>
            </a:r>
            <a:endParaRPr lang="en-US" sz="12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308304" y="116632"/>
            <a:ext cx="1666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2 Povrchová teplota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2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A0B24999-7840-441D-8892-88ECA798D212}"/>
              </a:ext>
            </a:extLst>
          </p:cNvPr>
          <p:cNvGraphicFramePr>
            <a:graphicFrameLocks/>
          </p:cNvGraphicFramePr>
          <p:nvPr/>
        </p:nvGraphicFramePr>
        <p:xfrm>
          <a:off x="539750" y="3227388"/>
          <a:ext cx="743697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Obdélník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734788" y="3288853"/>
            <a:ext cx="3170099" cy="387798"/>
          </a:xfrm>
          <a:prstGeom prst="rect">
            <a:avLst/>
          </a:prstGeom>
          <a:blipFill>
            <a:blip r:embed="rId5"/>
            <a:stretch>
              <a:fillRect b="-317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4" name="Picture 6" descr="PICT03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2808288" cy="2106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08050"/>
            <a:ext cx="3600450" cy="2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4"/>
          <p:cNvSpPr txBox="1">
            <a:spLocks noChangeArrowheads="1"/>
          </p:cNvSpPr>
          <p:nvPr/>
        </p:nvSpPr>
        <p:spPr bwMode="auto">
          <a:xfrm>
            <a:off x="4500563" y="2420938"/>
            <a:ext cx="1079500" cy="307975"/>
          </a:xfrm>
          <a:prstGeom prst="rect">
            <a:avLst/>
          </a:prstGeom>
          <a:solidFill>
            <a:srgbClr val="0000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>
                <a:solidFill>
                  <a:schemeClr val="bg1"/>
                </a:solidFill>
              </a:rPr>
              <a:t>19,8 °C</a:t>
            </a: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" name="TextovéPole 5"/>
          <p:cNvSpPr txBox="1">
            <a:spLocks noChangeArrowheads="1"/>
          </p:cNvSpPr>
          <p:nvPr/>
        </p:nvSpPr>
        <p:spPr bwMode="auto">
          <a:xfrm>
            <a:off x="3963988" y="1971675"/>
            <a:ext cx="865187" cy="307975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>
                <a:solidFill>
                  <a:schemeClr val="bg1"/>
                </a:solidFill>
              </a:rPr>
              <a:t>32,5 °C</a:t>
            </a: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8" name="TextovéPole 6"/>
          <p:cNvSpPr txBox="1">
            <a:spLocks noChangeArrowheads="1"/>
          </p:cNvSpPr>
          <p:nvPr/>
        </p:nvSpPr>
        <p:spPr bwMode="auto">
          <a:xfrm>
            <a:off x="4500563" y="1203325"/>
            <a:ext cx="1079500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/>
              <a:t>45,5 °C</a:t>
            </a:r>
            <a:endParaRPr lang="en-US" altLang="en-US" sz="140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68" y="981631"/>
            <a:ext cx="1925566" cy="9496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Přímá spojnice se šipkou 9"/>
          <p:cNvCxnSpPr/>
          <p:nvPr/>
        </p:nvCxnSpPr>
        <p:spPr>
          <a:xfrm>
            <a:off x="2035175" y="1847850"/>
            <a:ext cx="431800" cy="40005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7273973" y="2002651"/>
            <a:ext cx="119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© J. Pokorný</a:t>
            </a:r>
            <a:endParaRPr lang="en-US" sz="1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308304" y="116632"/>
            <a:ext cx="1666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2 Povrchová teplota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2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A0B24999-7840-441D-8892-88ECA798D212}"/>
              </a:ext>
            </a:extLst>
          </p:cNvPr>
          <p:cNvGraphicFramePr>
            <a:graphicFrameLocks/>
          </p:cNvGraphicFramePr>
          <p:nvPr/>
        </p:nvGraphicFramePr>
        <p:xfrm>
          <a:off x="539750" y="3227388"/>
          <a:ext cx="743697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Obdélník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106682" y="3256027"/>
            <a:ext cx="3777637" cy="387798"/>
          </a:xfrm>
          <a:prstGeom prst="rect">
            <a:avLst/>
          </a:prstGeom>
          <a:blipFill>
            <a:blip r:embed="rId5"/>
            <a:stretch>
              <a:fillRect b="-312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4" name="Picture 6" descr="PICT03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2808288" cy="2106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08050"/>
            <a:ext cx="3600450" cy="2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4"/>
          <p:cNvSpPr txBox="1">
            <a:spLocks noChangeArrowheads="1"/>
          </p:cNvSpPr>
          <p:nvPr/>
        </p:nvSpPr>
        <p:spPr bwMode="auto">
          <a:xfrm>
            <a:off x="4500563" y="2420938"/>
            <a:ext cx="1079500" cy="307975"/>
          </a:xfrm>
          <a:prstGeom prst="rect">
            <a:avLst/>
          </a:prstGeom>
          <a:solidFill>
            <a:srgbClr val="0000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>
                <a:solidFill>
                  <a:schemeClr val="bg1"/>
                </a:solidFill>
              </a:rPr>
              <a:t>19,8 °C</a:t>
            </a: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" name="TextovéPole 5"/>
          <p:cNvSpPr txBox="1">
            <a:spLocks noChangeArrowheads="1"/>
          </p:cNvSpPr>
          <p:nvPr/>
        </p:nvSpPr>
        <p:spPr bwMode="auto">
          <a:xfrm>
            <a:off x="3963988" y="1971675"/>
            <a:ext cx="865187" cy="307975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>
                <a:solidFill>
                  <a:schemeClr val="bg1"/>
                </a:solidFill>
              </a:rPr>
              <a:t>32,5 °C</a:t>
            </a: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8" name="TextovéPole 6"/>
          <p:cNvSpPr txBox="1">
            <a:spLocks noChangeArrowheads="1"/>
          </p:cNvSpPr>
          <p:nvPr/>
        </p:nvSpPr>
        <p:spPr bwMode="auto">
          <a:xfrm>
            <a:off x="4500563" y="1203325"/>
            <a:ext cx="1079500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/>
              <a:t>45,5 °C</a:t>
            </a:r>
            <a:endParaRPr lang="en-US" altLang="en-US" sz="140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68" y="981631"/>
            <a:ext cx="1925566" cy="9496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Přímá spojnice se šipkou 9"/>
          <p:cNvCxnSpPr/>
          <p:nvPr/>
        </p:nvCxnSpPr>
        <p:spPr>
          <a:xfrm>
            <a:off x="2035175" y="1847850"/>
            <a:ext cx="431800" cy="40005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7273973" y="2002651"/>
            <a:ext cx="119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© J. Pokorný</a:t>
            </a:r>
            <a:endParaRPr lang="en-US" sz="1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308304" y="116632"/>
            <a:ext cx="1666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2 Povrchová teplota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4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9552" y="5995780"/>
            <a:ext cx="3777637" cy="387798"/>
          </a:xfrm>
          <a:prstGeom prst="rect">
            <a:avLst/>
          </a:prstGeom>
          <a:blipFill>
            <a:blip r:embed="rId4"/>
            <a:stretch>
              <a:fillRect b="-317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78753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rafovaná šipka doprava 4"/>
          <p:cNvSpPr/>
          <p:nvPr/>
        </p:nvSpPr>
        <p:spPr>
          <a:xfrm flipH="1">
            <a:off x="3318743" y="4005064"/>
            <a:ext cx="2160588" cy="6477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ovéPole 6"/>
          <p:cNvSpPr txBox="1">
            <a:spLocks noChangeArrowheads="1"/>
          </p:cNvSpPr>
          <p:nvPr/>
        </p:nvSpPr>
        <p:spPr bwMode="auto">
          <a:xfrm>
            <a:off x="3474307" y="4143970"/>
            <a:ext cx="1944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en-US" dirty="0"/>
              <a:t>oblačnost</a:t>
            </a:r>
            <a:endParaRPr lang="en-US" alt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7308304" y="116632"/>
            <a:ext cx="1666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2 Povrchová teplota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602106" y="3861048"/>
            <a:ext cx="1210254" cy="2829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6602106" y="3240474"/>
            <a:ext cx="1210254" cy="2829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délník 14"/>
          <p:cNvSpPr/>
          <p:nvPr/>
        </p:nvSpPr>
        <p:spPr>
          <a:xfrm>
            <a:off x="1907703" y="3187652"/>
            <a:ext cx="4531605" cy="333754"/>
          </a:xfrm>
          <a:prstGeom prst="rect">
            <a:avLst/>
          </a:prstGeom>
          <a:solidFill>
            <a:srgbClr val="FFC000">
              <a:alpha val="2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bdélník 15"/>
          <p:cNvSpPr/>
          <p:nvPr/>
        </p:nvSpPr>
        <p:spPr>
          <a:xfrm>
            <a:off x="1907703" y="3521406"/>
            <a:ext cx="4531605" cy="1131358"/>
          </a:xfrm>
          <a:prstGeom prst="rect">
            <a:avLst/>
          </a:prstGeom>
          <a:solidFill>
            <a:srgbClr val="009900">
              <a:alpha val="2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bdélník 16"/>
          <p:cNvSpPr/>
          <p:nvPr/>
        </p:nvSpPr>
        <p:spPr>
          <a:xfrm>
            <a:off x="1907702" y="2800954"/>
            <a:ext cx="4531605" cy="386698"/>
          </a:xfrm>
          <a:prstGeom prst="rect">
            <a:avLst/>
          </a:prstGeom>
          <a:solidFill>
            <a:srgbClr val="FF0000">
              <a:alpha val="2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ovéPole 17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3"/>
          <p:cNvSpPr>
            <a:spLocks noChangeArrowheads="1"/>
          </p:cNvSpPr>
          <p:nvPr/>
        </p:nvSpPr>
        <p:spPr bwMode="auto">
          <a:xfrm>
            <a:off x="971600" y="1556792"/>
            <a:ext cx="4537075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en-US" sz="2400" b="1" dirty="0" smtClean="0">
                <a:solidFill>
                  <a:srgbClr val="009900"/>
                </a:solidFill>
                <a:latin typeface="+mn-lt"/>
                <a:cs typeface="Calibri" panose="020F0502020204030204" pitchFamily="34" charset="0"/>
              </a:rPr>
              <a:t>Stromy = zelená </a:t>
            </a:r>
            <a:r>
              <a:rPr lang="cs-CZ" altLang="en-US" sz="2400" b="1" dirty="0" smtClean="0">
                <a:solidFill>
                  <a:srgbClr val="009900"/>
                </a:solidFill>
                <a:latin typeface="+mn-lt"/>
                <a:cs typeface="Calibri" panose="020F0502020204030204" pitchFamily="34" charset="0"/>
              </a:rPr>
              <a:t>klimatizace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cs-CZ" altLang="en-US" sz="2400" b="1" dirty="0" smtClean="0">
              <a:solidFill>
                <a:srgbClr val="009900"/>
              </a:solidFill>
              <a:latin typeface="+mn-lt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endParaRPr lang="cs-CZ" altLang="en-US" sz="1600" dirty="0">
              <a:solidFill>
                <a:srgbClr val="009900"/>
              </a:solidFill>
              <a:latin typeface="+mn-lt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r>
              <a:rPr lang="cs-CZ" altLang="en-US" sz="1800" dirty="0" smtClean="0">
                <a:latin typeface="+mn-lt"/>
                <a:cs typeface="Calibri" panose="020F0502020204030204" pitchFamily="34" charset="0"/>
              </a:rPr>
              <a:t>Snížení </a:t>
            </a:r>
            <a:r>
              <a:rPr lang="cs-CZ" altLang="en-US" sz="1800" dirty="0" smtClean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povrchové teploty</a:t>
            </a:r>
            <a:r>
              <a:rPr lang="cs-CZ" altLang="en-US" sz="1800" dirty="0" smtClean="0">
                <a:latin typeface="+mn-lt"/>
                <a:cs typeface="Calibri" panose="020F0502020204030204" pitchFamily="34" charset="0"/>
              </a:rPr>
              <a:t> listů (kmene, půdy)</a:t>
            </a:r>
            <a:r>
              <a:rPr lang="cs-CZ" altLang="en-US" sz="1600" dirty="0" smtClean="0">
                <a:latin typeface="+mn-lt"/>
                <a:cs typeface="Calibri" panose="020F0502020204030204" pitchFamily="34" charset="0"/>
              </a:rPr>
              <a:t> </a:t>
            </a:r>
            <a:r>
              <a:rPr lang="cs-CZ" altLang="en-US" sz="2000" dirty="0" smtClean="0">
                <a:latin typeface="+mn-lt"/>
                <a:cs typeface="Calibri" panose="020F0502020204030204" pitchFamily="34" charset="0"/>
              </a:rPr>
              <a:t>→ </a:t>
            </a:r>
            <a:r>
              <a:rPr lang="cs-CZ" altLang="en-US" sz="1800" dirty="0" smtClean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ochlazení vzduchu</a:t>
            </a: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r>
              <a:rPr lang="cs-CZ" altLang="en-US" sz="1800" dirty="0" smtClean="0">
                <a:latin typeface="+mn-lt"/>
                <a:cs typeface="Calibri" panose="020F0502020204030204" pitchFamily="34" charset="0"/>
              </a:rPr>
              <a:t>Snížení </a:t>
            </a:r>
            <a:r>
              <a:rPr lang="cs-CZ" altLang="en-US" sz="1800" dirty="0" smtClean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vyzařování tepla</a:t>
            </a:r>
            <a:r>
              <a:rPr lang="cs-CZ" altLang="en-US" sz="1800" dirty="0" smtClean="0">
                <a:latin typeface="+mn-lt"/>
                <a:cs typeface="Calibri" panose="020F0502020204030204" pitchFamily="34" charset="0"/>
              </a:rPr>
              <a:t> povrchem </a:t>
            </a:r>
            <a:r>
              <a:rPr lang="cs-CZ" altLang="en-US" sz="1800" dirty="0">
                <a:cs typeface="Calibri" panose="020F0502020204030204" pitchFamily="34" charset="0"/>
              </a:rPr>
              <a:t>→ </a:t>
            </a:r>
            <a:r>
              <a:rPr lang="cs-CZ" altLang="en-US" sz="1800" dirty="0">
                <a:solidFill>
                  <a:srgbClr val="0070C0"/>
                </a:solidFill>
                <a:cs typeface="Calibri" panose="020F0502020204030204" pitchFamily="34" charset="0"/>
              </a:rPr>
              <a:t>ochlazení </a:t>
            </a:r>
            <a:r>
              <a:rPr lang="cs-CZ" altLang="en-US" sz="1800" dirty="0" smtClean="0">
                <a:solidFill>
                  <a:srgbClr val="0070C0"/>
                </a:solidFill>
                <a:cs typeface="Calibri" panose="020F0502020204030204" pitchFamily="34" charset="0"/>
              </a:rPr>
              <a:t>vzduchu</a:t>
            </a: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r>
              <a:rPr lang="pl-PL" altLang="en-US" sz="1800" dirty="0" smtClean="0">
                <a:latin typeface="+mn-lt"/>
                <a:cs typeface="Calibri" panose="020F0502020204030204" pitchFamily="34" charset="0"/>
              </a:rPr>
              <a:t>Zvýšení </a:t>
            </a:r>
            <a:r>
              <a:rPr lang="pl-PL" altLang="en-US" sz="1800" dirty="0" smtClean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vlhkosti vzduchu</a:t>
            </a:r>
            <a:r>
              <a:rPr lang="pl-PL" altLang="en-US" sz="1800" dirty="0" smtClean="0">
                <a:latin typeface="+mn-lt"/>
                <a:cs typeface="Calibri" panose="020F0502020204030204" pitchFamily="34" charset="0"/>
              </a:rPr>
              <a:t> </a:t>
            </a:r>
            <a:r>
              <a:rPr lang="cs-CZ" altLang="en-US" sz="1800" dirty="0">
                <a:cs typeface="Calibri" panose="020F0502020204030204" pitchFamily="34" charset="0"/>
              </a:rPr>
              <a:t> → </a:t>
            </a:r>
            <a:r>
              <a:rPr lang="cs-CZ" altLang="en-US" sz="1800" dirty="0">
                <a:solidFill>
                  <a:srgbClr val="0070C0"/>
                </a:solidFill>
                <a:cs typeface="Calibri" panose="020F0502020204030204" pitchFamily="34" charset="0"/>
              </a:rPr>
              <a:t>ochlazení </a:t>
            </a:r>
            <a:r>
              <a:rPr lang="cs-CZ" altLang="en-US" sz="1800" dirty="0" smtClean="0">
                <a:solidFill>
                  <a:srgbClr val="0070C0"/>
                </a:solidFill>
                <a:cs typeface="Calibri" panose="020F0502020204030204" pitchFamily="34" charset="0"/>
              </a:rPr>
              <a:t>vzduchu</a:t>
            </a: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r>
              <a:rPr lang="cs-CZ" altLang="en-US" sz="18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Zvýšení vlhkosti vzduchu </a:t>
            </a: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→ </a:t>
            </a:r>
            <a:r>
              <a:rPr lang="cs-CZ" altLang="en-US" sz="180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proudění vzduchu + srážky + snížení radiace</a:t>
            </a:r>
            <a:endParaRPr lang="pl-PL" altLang="en-US" sz="1800" dirty="0" smtClean="0">
              <a:solidFill>
                <a:schemeClr val="bg1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Pravá složená závorka 2"/>
          <p:cNvSpPr/>
          <p:nvPr/>
        </p:nvSpPr>
        <p:spPr>
          <a:xfrm>
            <a:off x="5508675" y="2708920"/>
            <a:ext cx="215900" cy="20955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6156176" y="3571726"/>
            <a:ext cx="1871662" cy="36988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en-US">
                <a:solidFill>
                  <a:srgbClr val="0070C0"/>
                </a:solidFill>
              </a:rPr>
              <a:t>vypařování vody</a:t>
            </a:r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3 Transpirace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5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779463" y="5235575"/>
            <a:ext cx="364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/>
              <a:t>        SM</a:t>
            </a:r>
            <a:r>
              <a:rPr lang="cs-CZ" altLang="en-US" sz="1800"/>
              <a:t> (2017) – </a:t>
            </a:r>
            <a:r>
              <a:rPr lang="cs-CZ" altLang="en-US" sz="1800" b="1">
                <a:solidFill>
                  <a:srgbClr val="FF0000"/>
                </a:solidFill>
              </a:rPr>
              <a:t>50</a:t>
            </a:r>
            <a:r>
              <a:rPr lang="cs-CZ" altLang="en-US" sz="1800" b="1"/>
              <a:t> </a:t>
            </a:r>
            <a:r>
              <a:rPr lang="cs-CZ" altLang="en-US" sz="1800"/>
              <a:t>l/strom/den</a:t>
            </a:r>
            <a:endParaRPr lang="cs-CZ" altLang="en-US" sz="1800" b="1">
              <a:solidFill>
                <a:srgbClr val="0070C0"/>
              </a:solidFill>
            </a:endParaRP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E289DFB1-430D-4FB3-9EFC-C91D7B658F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323428"/>
              </p:ext>
            </p:extLst>
          </p:nvPr>
        </p:nvGraphicFramePr>
        <p:xfrm>
          <a:off x="553022" y="1124743"/>
          <a:ext cx="396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E3449421-7886-4390-AECC-187DDA01C5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113134"/>
              </p:ext>
            </p:extLst>
          </p:nvPr>
        </p:nvGraphicFramePr>
        <p:xfrm>
          <a:off x="4644008" y="1124743"/>
          <a:ext cx="396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Obdélník 9">
            <a:extLst>
              <a:ext uri="{FF2B5EF4-FFF2-40B4-BE49-F238E27FC236}">
                <a16:creationId xmlns:a16="http://schemas.microsoft.com/office/drawing/2014/main" id="{52991189-B3F8-4F27-8D62-976B87ACEC4E}"/>
              </a:ext>
            </a:extLst>
          </p:cNvPr>
          <p:cNvSpPr/>
          <p:nvPr/>
        </p:nvSpPr>
        <p:spPr>
          <a:xfrm>
            <a:off x="1258888" y="2492375"/>
            <a:ext cx="2305050" cy="36036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6982166-00F6-4A68-A57B-02136E168A0D}"/>
              </a:ext>
            </a:extLst>
          </p:cNvPr>
          <p:cNvSpPr/>
          <p:nvPr/>
        </p:nvSpPr>
        <p:spPr>
          <a:xfrm>
            <a:off x="5795963" y="2205038"/>
            <a:ext cx="2305050" cy="36036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01B4DEF7-D145-4693-8958-F2597C0FAC43}"/>
              </a:ext>
            </a:extLst>
          </p:cNvPr>
          <p:cNvSpPr/>
          <p:nvPr/>
        </p:nvSpPr>
        <p:spPr>
          <a:xfrm>
            <a:off x="755650" y="2492375"/>
            <a:ext cx="371475" cy="43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B86C64BB-680B-4CAD-838F-6E26AB772ED4}"/>
              </a:ext>
            </a:extLst>
          </p:cNvPr>
          <p:cNvSpPr/>
          <p:nvPr/>
        </p:nvSpPr>
        <p:spPr>
          <a:xfrm>
            <a:off x="4921250" y="2133600"/>
            <a:ext cx="371475" cy="43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5106988" y="5235575"/>
            <a:ext cx="309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/>
              <a:t>DB </a:t>
            </a:r>
            <a:r>
              <a:rPr lang="cs-CZ" altLang="en-US" sz="1800"/>
              <a:t>(2017) – </a:t>
            </a:r>
            <a:r>
              <a:rPr lang="cs-CZ" altLang="en-US" sz="1800" b="1">
                <a:solidFill>
                  <a:srgbClr val="FF0000"/>
                </a:solidFill>
              </a:rPr>
              <a:t>300</a:t>
            </a:r>
            <a:r>
              <a:rPr lang="cs-CZ" altLang="en-US" sz="1800" b="1"/>
              <a:t> </a:t>
            </a:r>
            <a:r>
              <a:rPr lang="cs-CZ" altLang="en-US" sz="1800"/>
              <a:t>l/strom/den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3 Transpirace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4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02AFBF74-E142-4306-A5BE-0D22876B4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438022"/>
              </p:ext>
            </p:extLst>
          </p:nvPr>
        </p:nvGraphicFramePr>
        <p:xfrm>
          <a:off x="1039813" y="1412875"/>
          <a:ext cx="6840538" cy="1800226"/>
        </p:xfrm>
        <a:graphic>
          <a:graphicData uri="http://schemas.openxmlformats.org/drawingml/2006/table">
            <a:tbl>
              <a:tblPr/>
              <a:tblGrid>
                <a:gridCol w="2087563">
                  <a:extLst>
                    <a:ext uri="{9D8B030D-6E8A-4147-A177-3AD203B41FA5}">
                      <a16:colId xmlns:a16="http://schemas.microsoft.com/office/drawing/2014/main" val="68147006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2285966613"/>
                    </a:ext>
                  </a:extLst>
                </a:gridCol>
                <a:gridCol w="2520950">
                  <a:extLst>
                    <a:ext uri="{9D8B030D-6E8A-4147-A177-3AD203B41FA5}">
                      <a16:colId xmlns:a16="http://schemas.microsoft.com/office/drawing/2014/main" val="1400001940"/>
                    </a:ext>
                  </a:extLst>
                </a:gridCol>
              </a:tblGrid>
              <a:tr h="3825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smrk</a:t>
                      </a:r>
                    </a:p>
                  </a:txBody>
                  <a:tcPr marL="9525" marR="9525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500 strom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ů</a:t>
                      </a: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.ha-1</a:t>
                      </a:r>
                    </a:p>
                  </a:txBody>
                  <a:tcPr marL="9525" marR="9525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 m-2.strom-1 </a:t>
                      </a:r>
                    </a:p>
                  </a:txBody>
                  <a:tcPr marL="9525" marR="9525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502844"/>
                  </a:ext>
                </a:extLst>
              </a:tr>
              <a:tr h="338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transpirace</a:t>
                      </a:r>
                    </a:p>
                  </a:txBody>
                  <a:tcPr marL="9525" marR="9525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50 l.den-1.strom</a:t>
                      </a: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US" altLang="cs-CZ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2,5 l.m-2.den-1</a:t>
                      </a:r>
                    </a:p>
                  </a:txBody>
                  <a:tcPr marL="9525" marR="9525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473470"/>
                  </a:ext>
                </a:extLst>
              </a:tr>
              <a:tr h="3825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dopadající energie</a:t>
                      </a:r>
                    </a:p>
                  </a:txBody>
                  <a:tcPr marL="9525" marR="9525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6000 Wh.m-2.den-1 </a:t>
                      </a:r>
                    </a:p>
                  </a:txBody>
                  <a:tcPr marL="9525" marR="9525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129634"/>
                  </a:ext>
                </a:extLst>
              </a:tr>
              <a:tr h="3825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přeměna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energie</a:t>
                      </a:r>
                    </a:p>
                  </a:txBody>
                  <a:tcPr marL="9525" marR="9525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1700 Wh.m-2.den-1 </a:t>
                      </a:r>
                    </a:p>
                  </a:txBody>
                  <a:tcPr marL="9525" marR="9525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812516"/>
                  </a:ext>
                </a:extLst>
              </a:tr>
              <a:tr h="3143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účinnost</a:t>
                      </a:r>
                    </a:p>
                  </a:txBody>
                  <a:tcPr marL="9525" marR="9525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28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%  </a:t>
                      </a:r>
                    </a:p>
                  </a:txBody>
                  <a:tcPr marL="9525" marR="9525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153163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93F9365-1A1B-4227-888C-B31D1140C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503447"/>
              </p:ext>
            </p:extLst>
          </p:nvPr>
        </p:nvGraphicFramePr>
        <p:xfrm>
          <a:off x="1042988" y="3573463"/>
          <a:ext cx="6840538" cy="1795463"/>
        </p:xfrm>
        <a:graphic>
          <a:graphicData uri="http://schemas.openxmlformats.org/drawingml/2006/table">
            <a:tbl>
              <a:tblPr/>
              <a:tblGrid>
                <a:gridCol w="2087563">
                  <a:extLst>
                    <a:ext uri="{9D8B030D-6E8A-4147-A177-3AD203B41FA5}">
                      <a16:colId xmlns:a16="http://schemas.microsoft.com/office/drawing/2014/main" val="2284138528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3115911391"/>
                    </a:ext>
                  </a:extLst>
                </a:gridCol>
                <a:gridCol w="2520950">
                  <a:extLst>
                    <a:ext uri="{9D8B030D-6E8A-4147-A177-3AD203B41FA5}">
                      <a16:colId xmlns:a16="http://schemas.microsoft.com/office/drawing/2014/main" val="1329563116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dub</a:t>
                      </a:r>
                      <a:endParaRPr kumimoji="0" lang="en-US" altLang="cs-CZ" sz="2000" b="1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00 </a:t>
                      </a:r>
                      <a:r>
                        <a:rPr kumimoji="0" lang="en-US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strom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ů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.ha-1</a:t>
                      </a:r>
                    </a:p>
                  </a:txBody>
                  <a:tcPr marL="9525" marR="952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 m-2.strom-1 </a:t>
                      </a:r>
                    </a:p>
                  </a:txBody>
                  <a:tcPr marL="9525" marR="952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835032"/>
                  </a:ext>
                </a:extLst>
              </a:tr>
              <a:tr h="338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transpirace</a:t>
                      </a:r>
                    </a:p>
                  </a:txBody>
                  <a:tcPr marL="9525" marR="952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 l.den-1.strom</a:t>
                      </a: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US" altLang="cs-CZ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l.m-2.den-1</a:t>
                      </a:r>
                    </a:p>
                  </a:txBody>
                  <a:tcPr marL="9525" marR="952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758621"/>
                  </a:ext>
                </a:extLst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dopadající energie</a:t>
                      </a:r>
                    </a:p>
                  </a:txBody>
                  <a:tcPr marL="9525" marR="952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6000 Wh.m-2.den-1 </a:t>
                      </a:r>
                    </a:p>
                  </a:txBody>
                  <a:tcPr marL="9525" marR="952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577485"/>
                  </a:ext>
                </a:extLst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přeměna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energie</a:t>
                      </a:r>
                    </a:p>
                  </a:txBody>
                  <a:tcPr marL="9525" marR="952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00 Wh.m-2.den-1 </a:t>
                      </a:r>
                    </a:p>
                  </a:txBody>
                  <a:tcPr marL="9525" marR="952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317909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účinnost</a:t>
                      </a:r>
                    </a:p>
                  </a:txBody>
                  <a:tcPr marL="9525" marR="952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67 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%  </a:t>
                      </a:r>
                    </a:p>
                  </a:txBody>
                  <a:tcPr marL="9525" marR="952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406182"/>
                  </a:ext>
                </a:extLst>
              </a:tr>
            </a:tbl>
          </a:graphicData>
        </a:graphic>
      </p:graphicFrame>
      <p:sp>
        <p:nvSpPr>
          <p:cNvPr id="4" name="TextovéPole 2"/>
          <p:cNvSpPr txBox="1">
            <a:spLocks noChangeArrowheads="1"/>
          </p:cNvSpPr>
          <p:nvPr/>
        </p:nvSpPr>
        <p:spPr bwMode="auto">
          <a:xfrm>
            <a:off x="900113" y="6021388"/>
            <a:ext cx="7729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rgbClr val="0070C0"/>
                </a:solidFill>
              </a:rPr>
              <a:t>Transpirace dřevin (</a:t>
            </a:r>
            <a:r>
              <a:rPr lang="cs-CZ" altLang="en-US" sz="1800" b="1" u="sng">
                <a:solidFill>
                  <a:srgbClr val="0070C0"/>
                </a:solidFill>
              </a:rPr>
              <a:t>plocha půdy</a:t>
            </a:r>
            <a:r>
              <a:rPr lang="cs-CZ" altLang="en-US" sz="1800" b="1">
                <a:solidFill>
                  <a:srgbClr val="0070C0"/>
                </a:solidFill>
              </a:rPr>
              <a:t> = 1 m</a:t>
            </a:r>
            <a:r>
              <a:rPr lang="cs-CZ" altLang="en-US" sz="1800" b="1" baseline="30000">
                <a:solidFill>
                  <a:srgbClr val="0070C0"/>
                </a:solidFill>
              </a:rPr>
              <a:t>2</a:t>
            </a:r>
            <a:r>
              <a:rPr lang="cs-CZ" altLang="en-US" sz="1800" b="1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3 Transpirace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2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598487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A28F8DE-0CCF-46AF-AC36-422154706D19}"/>
              </a:ext>
            </a:extLst>
          </p:cNvPr>
          <p:cNvSpPr txBox="1"/>
          <p:nvPr/>
        </p:nvSpPr>
        <p:spPr>
          <a:xfrm>
            <a:off x="827088" y="4581525"/>
            <a:ext cx="57610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0070C0"/>
                </a:solidFill>
              </a:rPr>
              <a:t>Potenciální výpar</a:t>
            </a:r>
          </a:p>
          <a:p>
            <a:pPr marL="285750" indent="-285750">
              <a:buFont typeface="Arial" panose="020B0604020202020204" pitchFamily="34" charset="0"/>
              <a:buChar char="‒"/>
              <a:defRPr/>
            </a:pPr>
            <a:r>
              <a:rPr lang="cs-CZ" dirty="0"/>
              <a:t>3-4 mm = </a:t>
            </a:r>
            <a:r>
              <a:rPr lang="cs-CZ" b="1" dirty="0"/>
              <a:t>3-4 l/m</a:t>
            </a:r>
            <a:r>
              <a:rPr lang="cs-CZ" b="1" baseline="30000" dirty="0"/>
              <a:t>2</a:t>
            </a:r>
            <a:r>
              <a:rPr lang="cs-CZ" b="1" dirty="0"/>
              <a:t>/den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‒"/>
              <a:defRPr/>
            </a:pPr>
            <a:r>
              <a:rPr lang="cs-CZ" dirty="0"/>
              <a:t>maximální </a:t>
            </a:r>
            <a:r>
              <a:rPr lang="cs-CZ" b="1" dirty="0">
                <a:solidFill>
                  <a:srgbClr val="0070C0"/>
                </a:solidFill>
              </a:rPr>
              <a:t>výpar vody z 1 m</a:t>
            </a:r>
            <a:r>
              <a:rPr lang="cs-CZ" b="1" baseline="30000" dirty="0">
                <a:solidFill>
                  <a:srgbClr val="0070C0"/>
                </a:solidFill>
              </a:rPr>
              <a:t>2</a:t>
            </a:r>
            <a:r>
              <a:rPr lang="cs-CZ" b="1" dirty="0">
                <a:solidFill>
                  <a:srgbClr val="0070C0"/>
                </a:solidFill>
              </a:rPr>
              <a:t> volné hladiny </a:t>
            </a:r>
            <a:r>
              <a:rPr lang="cs-CZ" dirty="0"/>
              <a:t>nebo maximálně vlhké půdy (plná polní kapacita)</a:t>
            </a:r>
            <a:endParaRPr lang="en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52FF0C5-832B-418F-94A6-BB19AD2EF228}"/>
              </a:ext>
            </a:extLst>
          </p:cNvPr>
          <p:cNvSpPr/>
          <p:nvPr/>
        </p:nvSpPr>
        <p:spPr>
          <a:xfrm>
            <a:off x="2700338" y="2205038"/>
            <a:ext cx="2303462" cy="503237"/>
          </a:xfrm>
          <a:prstGeom prst="rect">
            <a:avLst/>
          </a:prstGeom>
          <a:solidFill>
            <a:srgbClr val="0070C0">
              <a:alpha val="30000"/>
            </a:srgbClr>
          </a:solidFill>
          <a:ln>
            <a:solidFill>
              <a:srgbClr val="0070C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élník 1"/>
          <p:cNvSpPr>
            <a:spLocks noChangeArrowheads="1"/>
          </p:cNvSpPr>
          <p:nvPr/>
        </p:nvSpPr>
        <p:spPr bwMode="auto">
          <a:xfrm>
            <a:off x="827088" y="6021388"/>
            <a:ext cx="5649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 dirty="0" smtClean="0">
                <a:solidFill>
                  <a:srgbClr val="0070C0"/>
                </a:solidFill>
              </a:rPr>
              <a:t>Evaporace </a:t>
            </a:r>
            <a:r>
              <a:rPr lang="cs-CZ" altLang="en-US" sz="1800" b="1" dirty="0">
                <a:solidFill>
                  <a:srgbClr val="0070C0"/>
                </a:solidFill>
              </a:rPr>
              <a:t>z volné hladiny (</a:t>
            </a:r>
            <a:r>
              <a:rPr lang="cs-CZ" altLang="en-US" sz="1800" b="1" u="sng" dirty="0">
                <a:solidFill>
                  <a:srgbClr val="0070C0"/>
                </a:solidFill>
              </a:rPr>
              <a:t>plocha hladiny</a:t>
            </a:r>
            <a:r>
              <a:rPr lang="cs-CZ" altLang="en-US" sz="1800" b="1" dirty="0">
                <a:solidFill>
                  <a:srgbClr val="0070C0"/>
                </a:solidFill>
              </a:rPr>
              <a:t> = 1 m</a:t>
            </a:r>
            <a:r>
              <a:rPr lang="cs-CZ" altLang="en-US" sz="1800" b="1" baseline="30000" dirty="0">
                <a:solidFill>
                  <a:srgbClr val="0070C0"/>
                </a:solidFill>
              </a:rPr>
              <a:t>2</a:t>
            </a:r>
            <a:r>
              <a:rPr lang="cs-CZ" altLang="en-US" sz="18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B86C64BB-680B-4CAD-838F-6E26AB772ED4}"/>
              </a:ext>
            </a:extLst>
          </p:cNvPr>
          <p:cNvSpPr/>
          <p:nvPr/>
        </p:nvSpPr>
        <p:spPr>
          <a:xfrm>
            <a:off x="1115616" y="1990452"/>
            <a:ext cx="371475" cy="43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3 Transpirace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4A301B6F-2FAD-48AC-96C3-0B9C50F79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903186"/>
              </p:ext>
            </p:extLst>
          </p:nvPr>
        </p:nvGraphicFramePr>
        <p:xfrm>
          <a:off x="1187450" y="1011238"/>
          <a:ext cx="6840538" cy="1632584"/>
        </p:xfrm>
        <a:graphic>
          <a:graphicData uri="http://schemas.openxmlformats.org/drawingml/2006/table">
            <a:tbl>
              <a:tblPr/>
              <a:tblGrid>
                <a:gridCol w="2087563">
                  <a:extLst>
                    <a:ext uri="{9D8B030D-6E8A-4147-A177-3AD203B41FA5}">
                      <a16:colId xmlns:a16="http://schemas.microsoft.com/office/drawing/2014/main" val="1644502819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2798645494"/>
                    </a:ext>
                  </a:extLst>
                </a:gridCol>
                <a:gridCol w="2520950">
                  <a:extLst>
                    <a:ext uri="{9D8B030D-6E8A-4147-A177-3AD203B41FA5}">
                      <a16:colId xmlns:a16="http://schemas.microsoft.com/office/drawing/2014/main" val="249273882"/>
                    </a:ext>
                  </a:extLst>
                </a:gridCol>
              </a:tblGrid>
              <a:tr h="368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Dřeviny</a:t>
                      </a:r>
                      <a:endParaRPr kumimoji="0" lang="en-US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267569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evapotranspirace</a:t>
                      </a:r>
                      <a:endParaRPr kumimoji="0" lang="en-US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l.m-2.den-1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203026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dopadající energie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6000 Wh.m-2.den-1 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357329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přeměna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energie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470</a:t>
                      </a: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 Wh.m-2.den-1 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535661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účinnost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78 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%  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981054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1F271BC9-CA07-4F68-8746-A79C24D0C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733384"/>
              </p:ext>
            </p:extLst>
          </p:nvPr>
        </p:nvGraphicFramePr>
        <p:xfrm>
          <a:off x="1187450" y="2740025"/>
          <a:ext cx="6840538" cy="1632584"/>
        </p:xfrm>
        <a:graphic>
          <a:graphicData uri="http://schemas.openxmlformats.org/drawingml/2006/table">
            <a:tbl>
              <a:tblPr/>
              <a:tblGrid>
                <a:gridCol w="2087563">
                  <a:extLst>
                    <a:ext uri="{9D8B030D-6E8A-4147-A177-3AD203B41FA5}">
                      <a16:colId xmlns:a16="http://schemas.microsoft.com/office/drawing/2014/main" val="3722932400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3728401881"/>
                    </a:ext>
                  </a:extLst>
                </a:gridCol>
                <a:gridCol w="2520950">
                  <a:extLst>
                    <a:ext uri="{9D8B030D-6E8A-4147-A177-3AD203B41FA5}">
                      <a16:colId xmlns:a16="http://schemas.microsoft.com/office/drawing/2014/main" val="2759322084"/>
                    </a:ext>
                  </a:extLst>
                </a:gridCol>
              </a:tblGrid>
              <a:tr h="368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Vodní plochy</a:t>
                      </a:r>
                      <a:endParaRPr kumimoji="0" lang="en-US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394694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evaporace</a:t>
                      </a:r>
                      <a:endParaRPr kumimoji="0" lang="en-US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3,5</a:t>
                      </a: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l.m-2.den-1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135333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dopadající energie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6000 Wh.m-2.den-1 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50723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přeměna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energie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2300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Wh.m-2.den-1 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176857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účinnost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38 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%  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336590"/>
                  </a:ext>
                </a:extLst>
              </a:tr>
            </a:tbl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5AD5CED0-998A-467E-A2AB-70F9B7349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228148"/>
              </p:ext>
            </p:extLst>
          </p:nvPr>
        </p:nvGraphicFramePr>
        <p:xfrm>
          <a:off x="1187450" y="4467225"/>
          <a:ext cx="6840538" cy="1632584"/>
        </p:xfrm>
        <a:graphic>
          <a:graphicData uri="http://schemas.openxmlformats.org/drawingml/2006/table">
            <a:tbl>
              <a:tblPr/>
              <a:tblGrid>
                <a:gridCol w="2087563">
                  <a:extLst>
                    <a:ext uri="{9D8B030D-6E8A-4147-A177-3AD203B41FA5}">
                      <a16:colId xmlns:a16="http://schemas.microsoft.com/office/drawing/2014/main" val="3069553066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1598833877"/>
                    </a:ext>
                  </a:extLst>
                </a:gridCol>
                <a:gridCol w="2520950">
                  <a:extLst>
                    <a:ext uri="{9D8B030D-6E8A-4147-A177-3AD203B41FA5}">
                      <a16:colId xmlns:a16="http://schemas.microsoft.com/office/drawing/2014/main" val="1532512210"/>
                    </a:ext>
                  </a:extLst>
                </a:gridCol>
              </a:tblGrid>
              <a:tr h="368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Pole</a:t>
                      </a:r>
                      <a:endParaRPr kumimoji="0" lang="en-US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707905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evapotr</a:t>
                      </a:r>
                      <a:r>
                        <a:rPr kumimoji="0" lang="en-US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anspirace</a:t>
                      </a:r>
                      <a:endParaRPr kumimoji="0" lang="en-US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l.m-2.den-1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682106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dopadající energie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6000 Wh.m-2.den-1 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023867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přeměna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energie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67</a:t>
                      </a: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 Wh.m-2.den-1 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073327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účinnost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11 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%  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345928"/>
                  </a:ext>
                </a:extLst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3 Transpirace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6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3"/>
          <p:cNvSpPr txBox="1">
            <a:spLocks noChangeArrowheads="1"/>
          </p:cNvSpPr>
          <p:nvPr/>
        </p:nvSpPr>
        <p:spPr bwMode="auto">
          <a:xfrm>
            <a:off x="685800" y="4149725"/>
            <a:ext cx="4957763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600" b="1">
                <a:solidFill>
                  <a:srgbClr val="009900"/>
                </a:solidFill>
              </a:rPr>
              <a:t>Louky a lesy</a:t>
            </a:r>
            <a:r>
              <a:rPr lang="cs-CZ" altLang="en-US" sz="1600"/>
              <a:t> = evropská zemědělská krajina (krajina otevřených polí)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16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600" b="1">
                <a:solidFill>
                  <a:srgbClr val="FF0000"/>
                </a:solidFill>
              </a:rPr>
              <a:t>Semiaridní krajina</a:t>
            </a:r>
            <a:r>
              <a:rPr lang="cs-CZ" altLang="en-US" sz="1600"/>
              <a:t> = stepi a suchá krajina (Maďarsko, Rumunsko, Ukrajina)</a:t>
            </a:r>
            <a:endParaRPr lang="en-US" altLang="en-US" sz="1600"/>
          </a:p>
        </p:txBody>
      </p:sp>
      <p:sp>
        <p:nvSpPr>
          <p:cNvPr id="3" name="TextovéPole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1634" y="1155889"/>
            <a:ext cx="2497479" cy="51687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36650"/>
            <a:ext cx="50038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53333"/>
            <a:ext cx="2919041" cy="11761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3 Transpirace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6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3"/>
          <p:cNvSpPr>
            <a:spLocks noChangeArrowheads="1"/>
          </p:cNvSpPr>
          <p:nvPr/>
        </p:nvSpPr>
        <p:spPr bwMode="auto">
          <a:xfrm>
            <a:off x="1187450" y="1341438"/>
            <a:ext cx="518475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cs-CZ" altLang="en-US" b="1" dirty="0" smtClean="0">
                <a:latin typeface="+mn-lt"/>
                <a:cs typeface="Calibri" panose="020F0502020204030204" pitchFamily="34" charset="0"/>
              </a:rPr>
              <a:t>Sucho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cs-CZ" altLang="en-US" sz="2000" dirty="0" smtClean="0">
                <a:latin typeface="+mn-lt"/>
                <a:cs typeface="Calibri" panose="020F0502020204030204" pitchFamily="34" charset="0"/>
              </a:rPr>
              <a:t>Radiační / vodní bilance (lesa)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cs-CZ" altLang="en-US" sz="2000" dirty="0" smtClean="0">
                <a:latin typeface="+mn-lt"/>
                <a:cs typeface="Calibri" panose="020F0502020204030204" pitchFamily="34" charset="0"/>
              </a:rPr>
              <a:t>Povrchová teplota (rostlin)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cs-CZ" altLang="en-US" sz="2000" dirty="0" smtClean="0">
                <a:latin typeface="+mn-lt"/>
                <a:cs typeface="Calibri" panose="020F0502020204030204" pitchFamily="34" charset="0"/>
              </a:rPr>
              <a:t>Výpar dřevin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cs-CZ" altLang="en-US" sz="2000" dirty="0" smtClean="0">
                <a:latin typeface="+mn-lt"/>
                <a:cs typeface="Calibri" panose="020F0502020204030204" pitchFamily="34" charset="0"/>
              </a:rPr>
              <a:t>Voda ve vzduchu a voda v půdě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cs-CZ" altLang="en-US" sz="2000" dirty="0" smtClean="0">
                <a:latin typeface="+mn-lt"/>
                <a:cs typeface="Calibri" panose="020F0502020204030204" pitchFamily="34" charset="0"/>
              </a:rPr>
              <a:t>Stres suchem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cs-CZ" altLang="en-US" sz="2000" dirty="0" smtClean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cs-CZ" altLang="en-US" sz="2000" dirty="0" smtClean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cs-CZ" altLang="en-US" sz="2000" dirty="0" smtClean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Pravá složená závorka 4"/>
          <p:cNvSpPr/>
          <p:nvPr/>
        </p:nvSpPr>
        <p:spPr>
          <a:xfrm>
            <a:off x="5436096" y="2276872"/>
            <a:ext cx="215900" cy="20955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6084168" y="3001456"/>
            <a:ext cx="1728192" cy="646331"/>
          </a:xfrm>
          <a:prstGeom prst="rect">
            <a:avLst/>
          </a:prstGeom>
          <a:noFill/>
          <a:ln w="1905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en-US" dirty="0" smtClean="0">
                <a:solidFill>
                  <a:srgbClr val="009900"/>
                </a:solidFill>
              </a:rPr>
              <a:t>Ekosystémové funkce lesa</a:t>
            </a:r>
            <a:endParaRPr lang="en-US" altLang="en-US" dirty="0">
              <a:solidFill>
                <a:srgbClr val="0099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4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17672" y="1286881"/>
            <a:ext cx="2702150" cy="62805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3" name="TextovéPole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33690" y="1807130"/>
            <a:ext cx="4680520" cy="3089435"/>
          </a:xfrm>
          <a:prstGeom prst="rect">
            <a:avLst/>
          </a:prstGeom>
          <a:blipFill>
            <a:blip r:embed="rId5"/>
            <a:stretch>
              <a:fillRect l="-260" b="-982"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" name="Obdélník 3"/>
          <p:cNvSpPr/>
          <p:nvPr/>
        </p:nvSpPr>
        <p:spPr>
          <a:xfrm>
            <a:off x="611188" y="5084763"/>
            <a:ext cx="2163762" cy="3603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827088" y="4292600"/>
            <a:ext cx="144462" cy="792163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1116013" y="4508500"/>
            <a:ext cx="71437" cy="576263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1331913" y="4221163"/>
            <a:ext cx="144462" cy="863600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1619250" y="4508500"/>
            <a:ext cx="73025" cy="576263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vnoramenný trojúhelník 8"/>
          <p:cNvSpPr/>
          <p:nvPr/>
        </p:nvSpPr>
        <p:spPr>
          <a:xfrm>
            <a:off x="971550" y="3986213"/>
            <a:ext cx="360363" cy="792162"/>
          </a:xfrm>
          <a:prstGeom prst="triangl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vnoramenný trojúhelník 9"/>
          <p:cNvSpPr/>
          <p:nvPr/>
        </p:nvSpPr>
        <p:spPr>
          <a:xfrm>
            <a:off x="1476375" y="3933825"/>
            <a:ext cx="358775" cy="790575"/>
          </a:xfrm>
          <a:prstGeom prst="triangl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ál 10"/>
          <p:cNvSpPr/>
          <p:nvPr/>
        </p:nvSpPr>
        <p:spPr>
          <a:xfrm>
            <a:off x="723900" y="3708400"/>
            <a:ext cx="350838" cy="863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ál 11"/>
          <p:cNvSpPr/>
          <p:nvPr/>
        </p:nvSpPr>
        <p:spPr>
          <a:xfrm>
            <a:off x="1189038" y="3573463"/>
            <a:ext cx="419100" cy="765175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bdélník 12"/>
          <p:cNvSpPr/>
          <p:nvPr/>
        </p:nvSpPr>
        <p:spPr>
          <a:xfrm>
            <a:off x="2017713" y="4941888"/>
            <a:ext cx="757237" cy="142875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bdélník 13"/>
          <p:cNvSpPr/>
          <p:nvPr/>
        </p:nvSpPr>
        <p:spPr>
          <a:xfrm>
            <a:off x="2784475" y="5157788"/>
            <a:ext cx="779463" cy="28733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ovéPole 15"/>
          <p:cNvSpPr txBox="1">
            <a:spLocks noChangeArrowheads="1"/>
          </p:cNvSpPr>
          <p:nvPr/>
        </p:nvSpPr>
        <p:spPr bwMode="auto">
          <a:xfrm>
            <a:off x="900113" y="3254375"/>
            <a:ext cx="674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/>
              <a:t>T</a:t>
            </a:r>
            <a:r>
              <a:rPr lang="cs-CZ" altLang="en-US" sz="1400" baseline="-25000"/>
              <a:t>1, </a:t>
            </a:r>
            <a:r>
              <a:rPr lang="cs-CZ" altLang="en-US" sz="1400"/>
              <a:t>p</a:t>
            </a:r>
            <a:r>
              <a:rPr lang="cs-CZ" altLang="en-US" sz="1400" baseline="-25000"/>
              <a:t>1</a:t>
            </a:r>
            <a:endParaRPr lang="en-US" altLang="en-US" sz="1400" baseline="-25000"/>
          </a:p>
        </p:txBody>
      </p:sp>
      <p:sp>
        <p:nvSpPr>
          <p:cNvPr id="16" name="TextovéPole 30"/>
          <p:cNvSpPr txBox="1">
            <a:spLocks noChangeArrowheads="1"/>
          </p:cNvSpPr>
          <p:nvPr/>
        </p:nvSpPr>
        <p:spPr bwMode="auto">
          <a:xfrm>
            <a:off x="887413" y="2328863"/>
            <a:ext cx="67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/>
              <a:t>T</a:t>
            </a:r>
            <a:r>
              <a:rPr lang="cs-CZ" altLang="en-US" sz="1400" baseline="-25000"/>
              <a:t>2, </a:t>
            </a:r>
            <a:r>
              <a:rPr lang="cs-CZ" altLang="en-US" sz="1400"/>
              <a:t>p</a:t>
            </a:r>
            <a:r>
              <a:rPr lang="cs-CZ" altLang="en-US" sz="1400" baseline="-25000"/>
              <a:t>2</a:t>
            </a:r>
            <a:endParaRPr lang="en-US" altLang="en-US" sz="1400" baseline="-25000"/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1158875" y="2636838"/>
            <a:ext cx="1588" cy="6746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38"/>
          <p:cNvSpPr txBox="1">
            <a:spLocks noChangeArrowheads="1"/>
          </p:cNvSpPr>
          <p:nvPr/>
        </p:nvSpPr>
        <p:spPr bwMode="auto">
          <a:xfrm>
            <a:off x="2105025" y="4603750"/>
            <a:ext cx="674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/>
              <a:t>T</a:t>
            </a:r>
            <a:r>
              <a:rPr lang="cs-CZ" altLang="en-US" sz="1400" baseline="-25000"/>
              <a:t>1, </a:t>
            </a:r>
            <a:r>
              <a:rPr lang="cs-CZ" altLang="en-US" sz="1400"/>
              <a:t>p</a:t>
            </a:r>
            <a:r>
              <a:rPr lang="cs-CZ" altLang="en-US" sz="1400" baseline="-25000"/>
              <a:t>1</a:t>
            </a:r>
            <a:endParaRPr lang="en-US" altLang="en-US" sz="1400" baseline="-25000"/>
          </a:p>
        </p:txBody>
      </p:sp>
      <p:sp>
        <p:nvSpPr>
          <p:cNvPr id="19" name="TextovéPole 39"/>
          <p:cNvSpPr txBox="1">
            <a:spLocks noChangeArrowheads="1"/>
          </p:cNvSpPr>
          <p:nvPr/>
        </p:nvSpPr>
        <p:spPr bwMode="auto">
          <a:xfrm>
            <a:off x="2092325" y="3678238"/>
            <a:ext cx="67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/>
              <a:t>T</a:t>
            </a:r>
            <a:r>
              <a:rPr lang="cs-CZ" altLang="en-US" sz="1400" baseline="-25000"/>
              <a:t>2, </a:t>
            </a:r>
            <a:r>
              <a:rPr lang="cs-CZ" altLang="en-US" sz="1400"/>
              <a:t>p</a:t>
            </a:r>
            <a:r>
              <a:rPr lang="cs-CZ" altLang="en-US" sz="1400" baseline="-25000"/>
              <a:t>2</a:t>
            </a:r>
            <a:endParaRPr lang="en-US" altLang="en-US" sz="1400" baseline="-25000"/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2362200" y="3986213"/>
            <a:ext cx="3175" cy="67627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41"/>
          <p:cNvSpPr txBox="1">
            <a:spLocks noChangeArrowheads="1"/>
          </p:cNvSpPr>
          <p:nvPr/>
        </p:nvSpPr>
        <p:spPr bwMode="auto">
          <a:xfrm>
            <a:off x="2898775" y="4838700"/>
            <a:ext cx="674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/>
              <a:t>T</a:t>
            </a:r>
            <a:r>
              <a:rPr lang="cs-CZ" altLang="en-US" sz="1400" baseline="-25000"/>
              <a:t>1, </a:t>
            </a:r>
            <a:r>
              <a:rPr lang="cs-CZ" altLang="en-US" sz="1400"/>
              <a:t>p</a:t>
            </a:r>
            <a:r>
              <a:rPr lang="cs-CZ" altLang="en-US" sz="1400" baseline="-25000"/>
              <a:t>1</a:t>
            </a:r>
            <a:endParaRPr lang="en-US" altLang="en-US" sz="1400" baseline="-25000"/>
          </a:p>
        </p:txBody>
      </p:sp>
      <p:sp>
        <p:nvSpPr>
          <p:cNvPr id="22" name="TextovéPole 42"/>
          <p:cNvSpPr txBox="1">
            <a:spLocks noChangeArrowheads="1"/>
          </p:cNvSpPr>
          <p:nvPr/>
        </p:nvSpPr>
        <p:spPr bwMode="auto">
          <a:xfrm>
            <a:off x="2886075" y="3913188"/>
            <a:ext cx="67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/>
              <a:t>T</a:t>
            </a:r>
            <a:r>
              <a:rPr lang="cs-CZ" altLang="en-US" sz="1400" baseline="-25000"/>
              <a:t>2, </a:t>
            </a:r>
            <a:r>
              <a:rPr lang="cs-CZ" altLang="en-US" sz="1400"/>
              <a:t>p</a:t>
            </a:r>
            <a:r>
              <a:rPr lang="cs-CZ" altLang="en-US" sz="1400" baseline="-25000"/>
              <a:t>2</a:t>
            </a:r>
            <a:endParaRPr lang="en-US" altLang="en-US" sz="1400" baseline="-25000"/>
          </a:p>
        </p:txBody>
      </p:sp>
      <p:cxnSp>
        <p:nvCxnSpPr>
          <p:cNvPr id="23" name="Přímá spojnice se šipkou 22"/>
          <p:cNvCxnSpPr/>
          <p:nvPr/>
        </p:nvCxnSpPr>
        <p:spPr>
          <a:xfrm>
            <a:off x="3157538" y="4221163"/>
            <a:ext cx="1587" cy="6746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3 Transpirace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6" name="Přímá spojnice 25"/>
          <p:cNvCxnSpPr/>
          <p:nvPr/>
        </p:nvCxnSpPr>
        <p:spPr>
          <a:xfrm>
            <a:off x="723900" y="3311525"/>
            <a:ext cx="9683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>
            <a:off x="703262" y="2636838"/>
            <a:ext cx="9683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5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224213"/>
            <a:ext cx="7237412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60536" y="1246847"/>
            <a:ext cx="2497479" cy="516873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5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206500"/>
            <a:ext cx="3224212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ál 5"/>
          <p:cNvSpPr/>
          <p:nvPr/>
        </p:nvSpPr>
        <p:spPr>
          <a:xfrm>
            <a:off x="1673225" y="2087563"/>
            <a:ext cx="360363" cy="342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ál 6"/>
          <p:cNvSpPr/>
          <p:nvPr/>
        </p:nvSpPr>
        <p:spPr>
          <a:xfrm>
            <a:off x="1493838" y="2432050"/>
            <a:ext cx="360362" cy="344488"/>
          </a:xfrm>
          <a:prstGeom prst="ellipse">
            <a:avLst/>
          </a:prstGeom>
          <a:noFill/>
          <a:ln w="28575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ál 7"/>
          <p:cNvSpPr/>
          <p:nvPr/>
        </p:nvSpPr>
        <p:spPr>
          <a:xfrm>
            <a:off x="2522538" y="2266950"/>
            <a:ext cx="360362" cy="344488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ál 8"/>
          <p:cNvSpPr/>
          <p:nvPr/>
        </p:nvSpPr>
        <p:spPr>
          <a:xfrm>
            <a:off x="2522538" y="2776538"/>
            <a:ext cx="360362" cy="3429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ál 9"/>
          <p:cNvSpPr/>
          <p:nvPr/>
        </p:nvSpPr>
        <p:spPr>
          <a:xfrm>
            <a:off x="2978150" y="2603500"/>
            <a:ext cx="358775" cy="344488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ál 10"/>
          <p:cNvSpPr/>
          <p:nvPr/>
        </p:nvSpPr>
        <p:spPr>
          <a:xfrm>
            <a:off x="2468563" y="2717800"/>
            <a:ext cx="360362" cy="344488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7117" y="1206500"/>
            <a:ext cx="2751407" cy="1491323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3 Transpirace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40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VÃ½sledek obrÃ¡zku pro czechglobe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0350"/>
            <a:ext cx="273526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47750"/>
            <a:ext cx="3240087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492375"/>
            <a:ext cx="5572125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11"/>
          <p:cNvSpPr txBox="1">
            <a:spLocks noChangeArrowheads="1"/>
          </p:cNvSpPr>
          <p:nvPr/>
        </p:nvSpPr>
        <p:spPr bwMode="auto">
          <a:xfrm>
            <a:off x="611188" y="6303963"/>
            <a:ext cx="5976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/>
              <a:t>Lanžhot</a:t>
            </a:r>
            <a:r>
              <a:rPr lang="cs-CZ" altLang="en-US" sz="1800"/>
              <a:t> – </a:t>
            </a:r>
            <a:r>
              <a:rPr lang="cs-CZ" altLang="en-US" sz="1800" b="1">
                <a:solidFill>
                  <a:srgbClr val="996633"/>
                </a:solidFill>
              </a:rPr>
              <a:t>155 m n.m.</a:t>
            </a:r>
            <a:r>
              <a:rPr lang="cs-CZ" altLang="en-US" sz="1800"/>
              <a:t> – </a:t>
            </a:r>
            <a:r>
              <a:rPr lang="cs-CZ" altLang="en-US" sz="1800" b="1">
                <a:solidFill>
                  <a:srgbClr val="FF0000"/>
                </a:solidFill>
              </a:rPr>
              <a:t>9,6 °C</a:t>
            </a:r>
            <a:r>
              <a:rPr lang="cs-CZ" altLang="en-US" sz="1800"/>
              <a:t> – </a:t>
            </a:r>
            <a:r>
              <a:rPr lang="cs-CZ" altLang="en-US" sz="1800" b="1">
                <a:solidFill>
                  <a:srgbClr val="0000FF"/>
                </a:solidFill>
              </a:rPr>
              <a:t>540 mm</a:t>
            </a:r>
            <a:endParaRPr lang="en-US" altLang="en-US" sz="1800" b="1">
              <a:solidFill>
                <a:srgbClr val="0000FF"/>
              </a:solidFill>
            </a:endParaRPr>
          </a:p>
        </p:txBody>
      </p:sp>
      <p:sp>
        <p:nvSpPr>
          <p:cNvPr id="6" name="Ovál 5">
            <a:extLst/>
          </p:cNvPr>
          <p:cNvSpPr/>
          <p:nvPr/>
        </p:nvSpPr>
        <p:spPr>
          <a:xfrm>
            <a:off x="8027988" y="1484313"/>
            <a:ext cx="144462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1187450" y="1835150"/>
            <a:ext cx="1871663" cy="4763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2808288" y="2205038"/>
            <a:ext cx="1042987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57" y="4641190"/>
            <a:ext cx="2751407" cy="1491323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3 Transpirace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2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VÃ½sledek obrÃ¡zku pro czechglobe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0350"/>
            <a:ext cx="273526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8863"/>
            <a:ext cx="367188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2349500"/>
            <a:ext cx="5840413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ál 4">
            <a:extLst/>
          </p:cNvPr>
          <p:cNvSpPr/>
          <p:nvPr/>
        </p:nvSpPr>
        <p:spPr>
          <a:xfrm>
            <a:off x="8607425" y="1125538"/>
            <a:ext cx="144463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TextovéPole 11"/>
          <p:cNvSpPr txBox="1">
            <a:spLocks noChangeArrowheads="1"/>
          </p:cNvSpPr>
          <p:nvPr/>
        </p:nvSpPr>
        <p:spPr bwMode="auto">
          <a:xfrm>
            <a:off x="611188" y="6303963"/>
            <a:ext cx="5976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/>
              <a:t>Bílý Kříž</a:t>
            </a:r>
            <a:r>
              <a:rPr lang="cs-CZ" altLang="en-US" sz="1800"/>
              <a:t> – </a:t>
            </a:r>
            <a:r>
              <a:rPr lang="cs-CZ" altLang="en-US" sz="1800" b="1">
                <a:solidFill>
                  <a:srgbClr val="996633"/>
                </a:solidFill>
              </a:rPr>
              <a:t>860 m n.m.</a:t>
            </a:r>
            <a:r>
              <a:rPr lang="cs-CZ" altLang="en-US" sz="1800"/>
              <a:t> – </a:t>
            </a:r>
            <a:r>
              <a:rPr lang="cs-CZ" altLang="en-US" sz="1800" b="1">
                <a:solidFill>
                  <a:srgbClr val="FF0000"/>
                </a:solidFill>
              </a:rPr>
              <a:t>6,5 °C</a:t>
            </a:r>
            <a:r>
              <a:rPr lang="cs-CZ" altLang="en-US" sz="1800"/>
              <a:t> – </a:t>
            </a:r>
            <a:r>
              <a:rPr lang="cs-CZ" altLang="en-US" sz="1800" b="1">
                <a:solidFill>
                  <a:srgbClr val="0000FF"/>
                </a:solidFill>
              </a:rPr>
              <a:t>1246 mm</a:t>
            </a:r>
            <a:endParaRPr lang="en-US" altLang="en-US" sz="1800" b="1">
              <a:solidFill>
                <a:srgbClr val="0000FF"/>
              </a:solidFill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1259632" y="2636838"/>
            <a:ext cx="1800225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2776538" y="2260600"/>
            <a:ext cx="1695450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4661827"/>
            <a:ext cx="2751407" cy="1491323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3 Transpirace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9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8505241"/>
              </p:ext>
            </p:extLst>
          </p:nvPr>
        </p:nvGraphicFramePr>
        <p:xfrm>
          <a:off x="1835696" y="1268760"/>
          <a:ext cx="544415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ál 5"/>
          <p:cNvSpPr/>
          <p:nvPr/>
        </p:nvSpPr>
        <p:spPr>
          <a:xfrm>
            <a:off x="3996705" y="3933156"/>
            <a:ext cx="287338" cy="2873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ál 6"/>
          <p:cNvSpPr/>
          <p:nvPr/>
        </p:nvSpPr>
        <p:spPr>
          <a:xfrm>
            <a:off x="5493718" y="3933156"/>
            <a:ext cx="288925" cy="2873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3993530" y="3428331"/>
            <a:ext cx="0" cy="433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5385768" y="3671218"/>
            <a:ext cx="0" cy="190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797152"/>
            <a:ext cx="3499408" cy="99678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000" y="4799887"/>
            <a:ext cx="3600400" cy="1021523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3 Transpirace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860800"/>
            <a:ext cx="40767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971675"/>
            <a:ext cx="40767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76438"/>
            <a:ext cx="406400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VÃ½sledek obrÃ¡zku pro czechglobe.c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333375"/>
            <a:ext cx="273526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ál 7">
            <a:extLst/>
          </p:cNvPr>
          <p:cNvSpPr/>
          <p:nvPr/>
        </p:nvSpPr>
        <p:spPr>
          <a:xfrm>
            <a:off x="8566150" y="1196975"/>
            <a:ext cx="71438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TextovéPole 11"/>
          <p:cNvSpPr txBox="1">
            <a:spLocks noChangeArrowheads="1"/>
          </p:cNvSpPr>
          <p:nvPr/>
        </p:nvSpPr>
        <p:spPr bwMode="auto">
          <a:xfrm>
            <a:off x="763588" y="1196975"/>
            <a:ext cx="5400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en-US" b="1"/>
              <a:t>Beskydy</a:t>
            </a:r>
            <a:r>
              <a:rPr lang="cs-CZ" altLang="en-US"/>
              <a:t> – </a:t>
            </a:r>
            <a:r>
              <a:rPr lang="cs-CZ" altLang="en-US" b="1">
                <a:solidFill>
                  <a:srgbClr val="996633"/>
                </a:solidFill>
              </a:rPr>
              <a:t>894 m n.m.</a:t>
            </a:r>
            <a:r>
              <a:rPr lang="cs-CZ" altLang="en-US"/>
              <a:t> – </a:t>
            </a:r>
            <a:r>
              <a:rPr lang="cs-CZ" altLang="en-US" b="1">
                <a:solidFill>
                  <a:srgbClr val="FF0000"/>
                </a:solidFill>
              </a:rPr>
              <a:t>6,8 °C</a:t>
            </a:r>
            <a:r>
              <a:rPr lang="cs-CZ" altLang="en-US"/>
              <a:t> – </a:t>
            </a:r>
            <a:r>
              <a:rPr lang="cs-CZ" altLang="en-US" b="1">
                <a:solidFill>
                  <a:srgbClr val="0000FF"/>
                </a:solidFill>
              </a:rPr>
              <a:t>1260 mm</a:t>
            </a:r>
            <a:endParaRPr lang="en-US" altLang="en-US" b="1">
              <a:solidFill>
                <a:srgbClr val="0000FF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5614" y="3862544"/>
            <a:ext cx="4084849" cy="1798482"/>
          </a:xfrm>
          <a:prstGeom prst="rect">
            <a:avLst/>
          </a:prstGeom>
        </p:spPr>
      </p:pic>
      <p:sp>
        <p:nvSpPr>
          <p:cNvPr id="11" name="Ovál 10">
            <a:extLst/>
          </p:cNvPr>
          <p:cNvSpPr/>
          <p:nvPr/>
        </p:nvSpPr>
        <p:spPr>
          <a:xfrm>
            <a:off x="8493918" y="1161256"/>
            <a:ext cx="144463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6886600" y="60616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4 Voda v ekosystému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25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3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VÃ½sledek obrÃ¡zku pro czechglobe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333375"/>
            <a:ext cx="273526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ál 7">
            <a:extLst/>
          </p:cNvPr>
          <p:cNvSpPr/>
          <p:nvPr/>
        </p:nvSpPr>
        <p:spPr>
          <a:xfrm>
            <a:off x="8566150" y="1196975"/>
            <a:ext cx="71438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TextovéPole 11"/>
          <p:cNvSpPr txBox="1">
            <a:spLocks noChangeArrowheads="1"/>
          </p:cNvSpPr>
          <p:nvPr/>
        </p:nvSpPr>
        <p:spPr bwMode="auto">
          <a:xfrm>
            <a:off x="763588" y="1196975"/>
            <a:ext cx="5400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en-US" b="1"/>
              <a:t>Beskydy</a:t>
            </a:r>
            <a:r>
              <a:rPr lang="cs-CZ" altLang="en-US"/>
              <a:t> – </a:t>
            </a:r>
            <a:r>
              <a:rPr lang="cs-CZ" altLang="en-US" b="1">
                <a:solidFill>
                  <a:srgbClr val="996633"/>
                </a:solidFill>
              </a:rPr>
              <a:t>894 m n.m.</a:t>
            </a:r>
            <a:r>
              <a:rPr lang="cs-CZ" altLang="en-US"/>
              <a:t> – </a:t>
            </a:r>
            <a:r>
              <a:rPr lang="cs-CZ" altLang="en-US" b="1">
                <a:solidFill>
                  <a:srgbClr val="FF0000"/>
                </a:solidFill>
              </a:rPr>
              <a:t>6,8 °C</a:t>
            </a:r>
            <a:r>
              <a:rPr lang="cs-CZ" altLang="en-US"/>
              <a:t> – </a:t>
            </a:r>
            <a:r>
              <a:rPr lang="cs-CZ" altLang="en-US" b="1">
                <a:solidFill>
                  <a:srgbClr val="0000FF"/>
                </a:solidFill>
              </a:rPr>
              <a:t>1260 mm</a:t>
            </a:r>
            <a:endParaRPr lang="en-US" altLang="en-US" b="1">
              <a:solidFill>
                <a:srgbClr val="0000FF"/>
              </a:solidFill>
            </a:endParaRPr>
          </a:p>
        </p:txBody>
      </p:sp>
      <p:pic>
        <p:nvPicPr>
          <p:cNvPr id="11" name="Obrázek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1772816"/>
            <a:ext cx="3880420" cy="2088232"/>
          </a:xfrm>
          <a:prstGeom prst="rect">
            <a:avLst/>
          </a:prstGeom>
          <a:noFill/>
        </p:spPr>
      </p:pic>
      <p:pic>
        <p:nvPicPr>
          <p:cNvPr id="12" name="Obrázek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" y="3945255"/>
            <a:ext cx="3880421" cy="2004025"/>
          </a:xfrm>
          <a:prstGeom prst="rect">
            <a:avLst/>
          </a:prstGeom>
          <a:noFill/>
        </p:spPr>
      </p:pic>
      <p:sp>
        <p:nvSpPr>
          <p:cNvPr id="13" name="Pravá složená závorka 12"/>
          <p:cNvSpPr/>
          <p:nvPr/>
        </p:nvSpPr>
        <p:spPr>
          <a:xfrm>
            <a:off x="4860032" y="1772816"/>
            <a:ext cx="215900" cy="403244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ovéPole 13"/>
          <p:cNvSpPr txBox="1">
            <a:spLocks noChangeArrowheads="1"/>
          </p:cNvSpPr>
          <p:nvPr/>
        </p:nvSpPr>
        <p:spPr bwMode="auto">
          <a:xfrm>
            <a:off x="5487086" y="2847180"/>
            <a:ext cx="2829330" cy="1754326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en-US" dirty="0" smtClean="0">
                <a:solidFill>
                  <a:srgbClr val="0070C0"/>
                </a:solidFill>
              </a:rPr>
              <a:t>Relativní vlhkost vzduchu</a:t>
            </a:r>
          </a:p>
          <a:p>
            <a:r>
              <a:rPr lang="cs-CZ" altLang="en-US" dirty="0" smtClean="0">
                <a:solidFill>
                  <a:srgbClr val="0070C0"/>
                </a:solidFill>
              </a:rPr>
              <a:t>Rozdíl parciálních tlaků vodních par</a:t>
            </a:r>
          </a:p>
          <a:p>
            <a:r>
              <a:rPr lang="cs-CZ" altLang="en-US" u="sng" dirty="0" smtClean="0">
                <a:solidFill>
                  <a:srgbClr val="0070C0"/>
                </a:solidFill>
              </a:rPr>
              <a:t>Vodní potenciál vzduchu</a:t>
            </a:r>
          </a:p>
          <a:p>
            <a:endParaRPr lang="cs-CZ" altLang="en-US" dirty="0" smtClean="0">
              <a:solidFill>
                <a:srgbClr val="0070C0"/>
              </a:solidFill>
            </a:endParaRPr>
          </a:p>
          <a:p>
            <a:r>
              <a:rPr lang="cs-CZ" altLang="en-US" u="sng" dirty="0" smtClean="0">
                <a:solidFill>
                  <a:srgbClr val="0070C0"/>
                </a:solidFill>
              </a:rPr>
              <a:t>Vodní potenciál půdy</a:t>
            </a:r>
          </a:p>
        </p:txBody>
      </p:sp>
      <p:sp>
        <p:nvSpPr>
          <p:cNvPr id="15" name="TextovéPole 14"/>
          <p:cNvSpPr txBox="1">
            <a:spLocks noChangeArrowheads="1"/>
          </p:cNvSpPr>
          <p:nvPr/>
        </p:nvSpPr>
        <p:spPr bwMode="auto">
          <a:xfrm>
            <a:off x="5955138" y="5301208"/>
            <a:ext cx="1893226" cy="369332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en-US" dirty="0" smtClean="0">
                <a:solidFill>
                  <a:srgbClr val="0070C0"/>
                </a:solidFill>
              </a:rPr>
              <a:t>Vypařování </a:t>
            </a:r>
            <a:r>
              <a:rPr lang="cs-CZ" altLang="en-US" dirty="0">
                <a:solidFill>
                  <a:srgbClr val="0070C0"/>
                </a:solidFill>
              </a:rPr>
              <a:t>vody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6734478" y="4699329"/>
            <a:ext cx="334545" cy="50405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ál 15">
            <a:extLst/>
          </p:cNvPr>
          <p:cNvSpPr/>
          <p:nvPr/>
        </p:nvSpPr>
        <p:spPr>
          <a:xfrm>
            <a:off x="8493918" y="1161256"/>
            <a:ext cx="144463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6886600" y="60616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4 Voda v ekosystému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8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5094288"/>
            <a:ext cx="2967037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77913"/>
            <a:ext cx="3960813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2"/>
          <p:cNvSpPr txBox="1">
            <a:spLocks noChangeArrowheads="1"/>
          </p:cNvSpPr>
          <p:nvPr/>
        </p:nvSpPr>
        <p:spPr bwMode="auto">
          <a:xfrm>
            <a:off x="661988" y="3868738"/>
            <a:ext cx="38163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Drahanská vrchovina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600" b="1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/>
              <a:t>625</a:t>
            </a:r>
            <a:r>
              <a:rPr lang="cs-CZ" altLang="cs-CZ" sz="1600"/>
              <a:t> m n.m.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suma srážek – </a:t>
            </a:r>
            <a:r>
              <a:rPr lang="cs-CZ" altLang="cs-CZ" sz="1600" b="1"/>
              <a:t>681 mm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průměrná roční teplota – </a:t>
            </a:r>
            <a:r>
              <a:rPr lang="cs-CZ" altLang="cs-CZ" sz="1600" b="1"/>
              <a:t>7,1 °C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pic>
        <p:nvPicPr>
          <p:cNvPr id="5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8913"/>
            <a:ext cx="2879725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806575"/>
            <a:ext cx="2879725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5106988"/>
            <a:ext cx="2879725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3455988"/>
            <a:ext cx="287972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7"/>
          <p:cNvSpPr txBox="1">
            <a:spLocks noChangeArrowheads="1"/>
          </p:cNvSpPr>
          <p:nvPr/>
        </p:nvSpPr>
        <p:spPr bwMode="auto">
          <a:xfrm>
            <a:off x="7956550" y="163513"/>
            <a:ext cx="792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2014</a:t>
            </a:r>
            <a:endParaRPr lang="en-US" altLang="en-US" sz="1800"/>
          </a:p>
        </p:txBody>
      </p:sp>
      <p:sp>
        <p:nvSpPr>
          <p:cNvPr id="10" name="TextovéPole 8"/>
          <p:cNvSpPr txBox="1">
            <a:spLocks noChangeArrowheads="1"/>
          </p:cNvSpPr>
          <p:nvPr/>
        </p:nvSpPr>
        <p:spPr bwMode="auto">
          <a:xfrm>
            <a:off x="7980363" y="1806575"/>
            <a:ext cx="792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2015</a:t>
            </a:r>
            <a:endParaRPr lang="en-US" altLang="en-US" sz="1800"/>
          </a:p>
        </p:txBody>
      </p:sp>
      <p:sp>
        <p:nvSpPr>
          <p:cNvPr id="11" name="TextovéPole 9"/>
          <p:cNvSpPr txBox="1">
            <a:spLocks noChangeArrowheads="1"/>
          </p:cNvSpPr>
          <p:nvPr/>
        </p:nvSpPr>
        <p:spPr bwMode="auto">
          <a:xfrm>
            <a:off x="7994650" y="3455988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2016</a:t>
            </a:r>
            <a:endParaRPr lang="en-US" altLang="en-US" sz="1800"/>
          </a:p>
        </p:txBody>
      </p:sp>
      <p:sp>
        <p:nvSpPr>
          <p:cNvPr id="12" name="TextovéPole 10"/>
          <p:cNvSpPr txBox="1">
            <a:spLocks noChangeArrowheads="1"/>
          </p:cNvSpPr>
          <p:nvPr/>
        </p:nvSpPr>
        <p:spPr bwMode="auto">
          <a:xfrm>
            <a:off x="8004175" y="5106988"/>
            <a:ext cx="792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2017</a:t>
            </a:r>
            <a:endParaRPr lang="en-US" altLang="en-US" sz="1800"/>
          </a:p>
        </p:txBody>
      </p:sp>
      <p:sp>
        <p:nvSpPr>
          <p:cNvPr id="13" name="Ovál 12"/>
          <p:cNvSpPr/>
          <p:nvPr/>
        </p:nvSpPr>
        <p:spPr>
          <a:xfrm>
            <a:off x="3132138" y="6021388"/>
            <a:ext cx="431800" cy="4032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bousměrná vodorovná šipka 15"/>
          <p:cNvSpPr/>
          <p:nvPr/>
        </p:nvSpPr>
        <p:spPr>
          <a:xfrm rot="5400000" flipV="1">
            <a:off x="6076373" y="4516915"/>
            <a:ext cx="268164" cy="108558"/>
          </a:xfrm>
          <a:prstGeom prst="left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bousměrná vodorovná šipka 16"/>
          <p:cNvSpPr/>
          <p:nvPr/>
        </p:nvSpPr>
        <p:spPr>
          <a:xfrm rot="5400000" flipV="1">
            <a:off x="6659364" y="837191"/>
            <a:ext cx="289768" cy="14401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bousměrná vodorovná šipka 17"/>
          <p:cNvSpPr/>
          <p:nvPr/>
        </p:nvSpPr>
        <p:spPr>
          <a:xfrm rot="5400000" flipV="1">
            <a:off x="7190520" y="2223542"/>
            <a:ext cx="379585" cy="14401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bousměrná vodorovná šipka 18"/>
          <p:cNvSpPr/>
          <p:nvPr/>
        </p:nvSpPr>
        <p:spPr>
          <a:xfrm rot="5400000" flipV="1">
            <a:off x="6731372" y="5550545"/>
            <a:ext cx="289768" cy="14401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bousměrná vodorovná šipka 19"/>
          <p:cNvSpPr/>
          <p:nvPr/>
        </p:nvSpPr>
        <p:spPr>
          <a:xfrm rot="5400000" flipV="1">
            <a:off x="7328694" y="3696682"/>
            <a:ext cx="246161" cy="14401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ovéPole 20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7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VÃ½sledek obrÃ¡zku pro czechglobe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333375"/>
            <a:ext cx="273526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>
            <a:extLst/>
          </p:cNvPr>
          <p:cNvSpPr/>
          <p:nvPr/>
        </p:nvSpPr>
        <p:spPr>
          <a:xfrm>
            <a:off x="8566150" y="1196975"/>
            <a:ext cx="71438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35" y="1077408"/>
            <a:ext cx="4057963" cy="18475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835" y="2934694"/>
            <a:ext cx="4057963" cy="18099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835" y="4792208"/>
            <a:ext cx="4057963" cy="180514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915816" y="2708920"/>
            <a:ext cx="216024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2920868" y="4530566"/>
            <a:ext cx="216024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/>
          <p:cNvSpPr/>
          <p:nvPr/>
        </p:nvSpPr>
        <p:spPr>
          <a:xfrm>
            <a:off x="2915816" y="6391050"/>
            <a:ext cx="216024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3678" y="2132857"/>
            <a:ext cx="3030839" cy="2016224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3678" y="4221088"/>
            <a:ext cx="3025154" cy="1998661"/>
          </a:xfrm>
          <a:prstGeom prst="rect">
            <a:avLst/>
          </a:prstGeom>
        </p:spPr>
      </p:pic>
      <p:sp>
        <p:nvSpPr>
          <p:cNvPr id="26" name="Obdélník 25"/>
          <p:cNvSpPr/>
          <p:nvPr/>
        </p:nvSpPr>
        <p:spPr>
          <a:xfrm>
            <a:off x="827584" y="4941168"/>
            <a:ext cx="250275" cy="15121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ál 27">
            <a:extLst/>
          </p:cNvPr>
          <p:cNvSpPr/>
          <p:nvPr/>
        </p:nvSpPr>
        <p:spPr>
          <a:xfrm>
            <a:off x="8493918" y="1161256"/>
            <a:ext cx="144463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6886600" y="60616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4 Voda v ekosystému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2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8">
            <a:extLst>
              <a:ext uri="{FF2B5EF4-FFF2-40B4-BE49-F238E27FC236}">
                <a16:creationId xmlns:a16="http://schemas.microsoft.com/office/drawing/2014/main" id="{B681DAAF-CA08-4CD5-832D-CF040E6E5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665" y="1597135"/>
            <a:ext cx="379509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/>
              <a:t>Beskydy (Bílý Kříž)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996633"/>
                </a:solidFill>
              </a:rPr>
              <a:t>860</a:t>
            </a:r>
            <a:r>
              <a:rPr lang="cs-CZ" altLang="cs-CZ" sz="1400" dirty="0">
                <a:solidFill>
                  <a:srgbClr val="996633"/>
                </a:solidFill>
              </a:rPr>
              <a:t> m n.m.</a:t>
            </a:r>
            <a:r>
              <a:rPr lang="cs-CZ" altLang="cs-CZ" sz="1400" dirty="0"/>
              <a:t>, </a:t>
            </a:r>
            <a:r>
              <a:rPr lang="cs-CZ" altLang="cs-CZ" sz="1400" b="1" dirty="0">
                <a:solidFill>
                  <a:srgbClr val="0000FF"/>
                </a:solidFill>
              </a:rPr>
              <a:t>1246 mm</a:t>
            </a:r>
            <a:r>
              <a:rPr lang="cs-CZ" altLang="cs-CZ" sz="1400" b="1" dirty="0"/>
              <a:t>, </a:t>
            </a:r>
            <a:r>
              <a:rPr lang="cs-CZ" altLang="cs-CZ" sz="1400" b="1" dirty="0">
                <a:solidFill>
                  <a:srgbClr val="FF0000"/>
                </a:solidFill>
              </a:rPr>
              <a:t>6,5 °C</a:t>
            </a:r>
            <a:r>
              <a:rPr lang="cs-CZ" altLang="cs-CZ" sz="1400" dirty="0"/>
              <a:t>, </a:t>
            </a:r>
            <a:r>
              <a:rPr lang="cs-CZ" altLang="cs-CZ" sz="1400" b="1" dirty="0"/>
              <a:t>5S1</a:t>
            </a:r>
            <a:r>
              <a:rPr lang="cs-CZ" altLang="cs-CZ" sz="1400" dirty="0"/>
              <a:t>, podzol</a:t>
            </a:r>
            <a:endParaRPr lang="cs-CZ" altLang="cs-CZ" sz="1400" b="1" dirty="0">
              <a:solidFill>
                <a:srgbClr val="FF0000"/>
              </a:solidFill>
            </a:endParaRPr>
          </a:p>
        </p:txBody>
      </p:sp>
      <p:pic>
        <p:nvPicPr>
          <p:cNvPr id="3" name="Picture 18" descr="VÃ½sledek obrÃ¡zku pro czechglobe.cz">
            <a:extLst>
              <a:ext uri="{FF2B5EF4-FFF2-40B4-BE49-F238E27FC236}">
                <a16:creationId xmlns:a16="http://schemas.microsoft.com/office/drawing/2014/main" id="{038333FB-2D6C-44AF-A20A-52C468C0F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3945"/>
            <a:ext cx="273526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3E03E5D7-51BA-4175-B9B8-789C3399A707}"/>
              </a:ext>
            </a:extLst>
          </p:cNvPr>
          <p:cNvSpPr/>
          <p:nvPr/>
        </p:nvSpPr>
        <p:spPr>
          <a:xfrm>
            <a:off x="8679284" y="1149133"/>
            <a:ext cx="144463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840CC3ED-AE19-4D95-8B8F-D131EFEB49FF}"/>
              </a:ext>
            </a:extLst>
          </p:cNvPr>
          <p:cNvSpPr/>
          <p:nvPr/>
        </p:nvSpPr>
        <p:spPr>
          <a:xfrm>
            <a:off x="7956227" y="1149133"/>
            <a:ext cx="144463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TextovéPole 8">
            <a:extLst>
              <a:ext uri="{FF2B5EF4-FFF2-40B4-BE49-F238E27FC236}">
                <a16:creationId xmlns:a16="http://schemas.microsoft.com/office/drawing/2014/main" id="{D36D9036-3BB7-4FF4-BC32-E8D1C2408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907" y="1597135"/>
            <a:ext cx="379509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/>
              <a:t>Drahanská vrchovina (Rájec – Jestřebí)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996633"/>
                </a:solidFill>
              </a:rPr>
              <a:t>625</a:t>
            </a:r>
            <a:r>
              <a:rPr lang="cs-CZ" altLang="cs-CZ" sz="1400" dirty="0">
                <a:solidFill>
                  <a:srgbClr val="996633"/>
                </a:solidFill>
              </a:rPr>
              <a:t> m n.m.</a:t>
            </a:r>
            <a:r>
              <a:rPr lang="cs-CZ" altLang="cs-CZ" sz="1400" dirty="0"/>
              <a:t>, </a:t>
            </a:r>
            <a:r>
              <a:rPr lang="cs-CZ" altLang="cs-CZ" sz="1400" b="1" dirty="0">
                <a:solidFill>
                  <a:srgbClr val="0000FF"/>
                </a:solidFill>
              </a:rPr>
              <a:t>681 mm</a:t>
            </a:r>
            <a:r>
              <a:rPr lang="cs-CZ" altLang="cs-CZ" sz="1400" dirty="0"/>
              <a:t>,</a:t>
            </a:r>
            <a:r>
              <a:rPr lang="cs-CZ" altLang="cs-CZ" sz="1400" b="1" dirty="0"/>
              <a:t> </a:t>
            </a:r>
            <a:r>
              <a:rPr lang="cs-CZ" altLang="cs-CZ" sz="1400" b="1" dirty="0">
                <a:solidFill>
                  <a:srgbClr val="FF0000"/>
                </a:solidFill>
              </a:rPr>
              <a:t>7,1 °C</a:t>
            </a:r>
            <a:r>
              <a:rPr lang="cs-CZ" altLang="cs-CZ" sz="1400" dirty="0"/>
              <a:t>, </a:t>
            </a:r>
            <a:r>
              <a:rPr lang="cs-CZ" altLang="cs-CZ" sz="1400" b="1" dirty="0"/>
              <a:t>5S1</a:t>
            </a:r>
            <a:r>
              <a:rPr lang="cs-CZ" altLang="cs-CZ" sz="1400" dirty="0"/>
              <a:t>, kambizem</a:t>
            </a:r>
            <a:endParaRPr lang="cs-CZ" altLang="cs-CZ" sz="1400" dirty="0">
              <a:solidFill>
                <a:srgbClr val="FF0000"/>
              </a:solidFill>
            </a:endParaRP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125CAE8A-6EB5-492E-9599-CC81C12EF7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2643961"/>
              </p:ext>
            </p:extLst>
          </p:nvPr>
        </p:nvGraphicFramePr>
        <p:xfrm>
          <a:off x="4572000" y="2144764"/>
          <a:ext cx="4179514" cy="3660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2702457B-533A-4DF2-870B-271BC0001D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328063"/>
              </p:ext>
            </p:extLst>
          </p:nvPr>
        </p:nvGraphicFramePr>
        <p:xfrm>
          <a:off x="251520" y="2159052"/>
          <a:ext cx="4476142" cy="3646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209594" y="3096280"/>
            <a:ext cx="338554" cy="1771755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cs-CZ" sz="1000" dirty="0" smtClean="0"/>
              <a:t>vodní potenciál v půdě (</a:t>
            </a:r>
            <a:r>
              <a:rPr lang="cs-CZ" sz="1000" dirty="0" err="1" smtClean="0"/>
              <a:t>MPa</a:t>
            </a:r>
            <a:r>
              <a:rPr lang="cs-CZ" sz="1000" dirty="0" smtClean="0"/>
              <a:t>)</a:t>
            </a:r>
            <a:endParaRPr lang="en-US" sz="1000" dirty="0"/>
          </a:p>
        </p:txBody>
      </p:sp>
      <p:sp>
        <p:nvSpPr>
          <p:cNvPr id="11" name="Obdélník 10"/>
          <p:cNvSpPr/>
          <p:nvPr/>
        </p:nvSpPr>
        <p:spPr>
          <a:xfrm>
            <a:off x="251520" y="3096279"/>
            <a:ext cx="296628" cy="17860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ovéPole 11"/>
          <p:cNvSpPr txBox="1"/>
          <p:nvPr/>
        </p:nvSpPr>
        <p:spPr>
          <a:xfrm>
            <a:off x="6886600" y="60616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4 Voda v ekosystému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1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3751263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81075"/>
            <a:ext cx="367823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5905500" y="4797425"/>
            <a:ext cx="863600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bdélník 1"/>
          <p:cNvSpPr>
            <a:spLocks noChangeArrowheads="1"/>
          </p:cNvSpPr>
          <p:nvPr/>
        </p:nvSpPr>
        <p:spPr bwMode="auto">
          <a:xfrm>
            <a:off x="528270" y="6473864"/>
            <a:ext cx="1368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000" dirty="0">
                <a:latin typeface="TimesNewRomanPSMT"/>
              </a:rPr>
              <a:t>Novotný et al. (2017)</a:t>
            </a:r>
            <a:endParaRPr lang="en-US" altLang="en-US" sz="1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308304" y="116632"/>
            <a:ext cx="1302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Místo úvodu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074" y="3753032"/>
            <a:ext cx="3109990" cy="1943354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626" y="1138487"/>
            <a:ext cx="3105438" cy="1940509"/>
          </a:xfrm>
          <a:prstGeom prst="rect">
            <a:avLst/>
          </a:prstGeom>
        </p:spPr>
      </p:pic>
      <p:pic>
        <p:nvPicPr>
          <p:cNvPr id="2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136746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9E8E917-79E6-4921-8C2F-2917D17F0BA5}"/>
              </a:ext>
            </a:extLst>
          </p:cNvPr>
          <p:cNvCxnSpPr/>
          <p:nvPr/>
        </p:nvCxnSpPr>
        <p:spPr>
          <a:xfrm flipV="1">
            <a:off x="2483768" y="3905168"/>
            <a:ext cx="2465836" cy="1589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9"/>
          <p:cNvSpPr txBox="1">
            <a:spLocks noChangeArrowheads="1"/>
          </p:cNvSpPr>
          <p:nvPr/>
        </p:nvSpPr>
        <p:spPr bwMode="auto">
          <a:xfrm>
            <a:off x="2596874" y="3860729"/>
            <a:ext cx="156563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/>
              <a:t>plná polní kapacita</a:t>
            </a:r>
            <a:endParaRPr lang="en-US" altLang="cs-CZ" sz="1000" dirty="0"/>
          </a:p>
        </p:txBody>
      </p:sp>
      <p:sp>
        <p:nvSpPr>
          <p:cNvPr id="10" name="TextovéPole 20"/>
          <p:cNvSpPr txBox="1">
            <a:spLocks noChangeArrowheads="1"/>
          </p:cNvSpPr>
          <p:nvPr/>
        </p:nvSpPr>
        <p:spPr bwMode="auto">
          <a:xfrm>
            <a:off x="3356521" y="4299381"/>
            <a:ext cx="8764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 smtClean="0"/>
              <a:t>bod snížené </a:t>
            </a:r>
            <a:r>
              <a:rPr lang="cs-CZ" altLang="cs-CZ" sz="1000" dirty="0"/>
              <a:t>dostupnosti</a:t>
            </a:r>
            <a:endParaRPr lang="en-US" altLang="cs-CZ" sz="1000" dirty="0"/>
          </a:p>
        </p:txBody>
      </p:sp>
      <p:sp>
        <p:nvSpPr>
          <p:cNvPr id="11" name="TextovéPole 21"/>
          <p:cNvSpPr txBox="1">
            <a:spLocks noChangeArrowheads="1"/>
          </p:cNvSpPr>
          <p:nvPr/>
        </p:nvSpPr>
        <p:spPr bwMode="auto">
          <a:xfrm>
            <a:off x="3980801" y="5148268"/>
            <a:ext cx="12664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/>
              <a:t>bod vadnutí</a:t>
            </a:r>
            <a:endParaRPr lang="en-US" altLang="cs-CZ" sz="1000" dirty="0"/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D75730C7-5F03-43A5-B992-56BCF2A04EC8}"/>
              </a:ext>
            </a:extLst>
          </p:cNvPr>
          <p:cNvCxnSpPr/>
          <p:nvPr/>
        </p:nvCxnSpPr>
        <p:spPr>
          <a:xfrm>
            <a:off x="4025962" y="4734172"/>
            <a:ext cx="6092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75730C7-5F03-43A5-B992-56BCF2A04EC8}"/>
              </a:ext>
            </a:extLst>
          </p:cNvPr>
          <p:cNvCxnSpPr/>
          <p:nvPr/>
        </p:nvCxnSpPr>
        <p:spPr>
          <a:xfrm>
            <a:off x="3002171" y="4722666"/>
            <a:ext cx="35435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9"/>
          <p:cNvSpPr txBox="1">
            <a:spLocks noChangeArrowheads="1"/>
          </p:cNvSpPr>
          <p:nvPr/>
        </p:nvSpPr>
        <p:spPr bwMode="auto">
          <a:xfrm>
            <a:off x="3390057" y="2550642"/>
            <a:ext cx="13795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/>
              <a:t>suchý vzduch</a:t>
            </a:r>
            <a:endParaRPr lang="en-US" altLang="cs-CZ" sz="1000" dirty="0"/>
          </a:p>
        </p:txBody>
      </p:sp>
      <p:sp>
        <p:nvSpPr>
          <p:cNvPr id="21" name="Šipka nahoru 20"/>
          <p:cNvSpPr/>
          <p:nvPr/>
        </p:nvSpPr>
        <p:spPr>
          <a:xfrm>
            <a:off x="1259632" y="1772816"/>
            <a:ext cx="216024" cy="281710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ovéPole 9"/>
          <p:cNvSpPr txBox="1">
            <a:spLocks noChangeArrowheads="1"/>
          </p:cNvSpPr>
          <p:nvPr/>
        </p:nvSpPr>
        <p:spPr bwMode="auto">
          <a:xfrm>
            <a:off x="4232947" y="1879237"/>
            <a:ext cx="13795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 smtClean="0"/>
              <a:t>vlhký </a:t>
            </a:r>
            <a:r>
              <a:rPr lang="cs-CZ" altLang="cs-CZ" sz="1000" dirty="0"/>
              <a:t>vzduch</a:t>
            </a:r>
            <a:endParaRPr lang="en-US" altLang="cs-CZ" sz="1000" dirty="0"/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115" y="2204864"/>
            <a:ext cx="3343910" cy="2202705"/>
          </a:xfrm>
          <a:prstGeom prst="rect">
            <a:avLst/>
          </a:prstGeom>
        </p:spPr>
      </p:pic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C9E8E917-79E6-4921-8C2F-2917D17F0BA5}"/>
              </a:ext>
            </a:extLst>
          </p:cNvPr>
          <p:cNvCxnSpPr/>
          <p:nvPr/>
        </p:nvCxnSpPr>
        <p:spPr>
          <a:xfrm flipV="1">
            <a:off x="2483768" y="4293096"/>
            <a:ext cx="2465836" cy="1589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C9E8E917-79E6-4921-8C2F-2917D17F0BA5}"/>
              </a:ext>
            </a:extLst>
          </p:cNvPr>
          <p:cNvCxnSpPr/>
          <p:nvPr/>
        </p:nvCxnSpPr>
        <p:spPr>
          <a:xfrm flipV="1">
            <a:off x="2483768" y="5386543"/>
            <a:ext cx="2465836" cy="1589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Šipka nahoru 33">
            <a:extLst>
              <a:ext uri="{FF2B5EF4-FFF2-40B4-BE49-F238E27FC236}">
                <a16:creationId xmlns:a16="http://schemas.microsoft.com/office/drawing/2014/main" id="{64A866AC-5AB5-49F6-9D42-74180536E83C}"/>
              </a:ext>
            </a:extLst>
          </p:cNvPr>
          <p:cNvSpPr/>
          <p:nvPr/>
        </p:nvSpPr>
        <p:spPr>
          <a:xfrm rot="10800000">
            <a:off x="6217001" y="2339335"/>
            <a:ext cx="279400" cy="56673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Šipka nahoru 34">
            <a:extLst>
              <a:ext uri="{FF2B5EF4-FFF2-40B4-BE49-F238E27FC236}">
                <a16:creationId xmlns:a16="http://schemas.microsoft.com/office/drawing/2014/main" id="{64A866AC-5AB5-49F6-9D42-74180536E83C}"/>
              </a:ext>
            </a:extLst>
          </p:cNvPr>
          <p:cNvSpPr/>
          <p:nvPr/>
        </p:nvSpPr>
        <p:spPr>
          <a:xfrm rot="10800000">
            <a:off x="7327438" y="2334170"/>
            <a:ext cx="196890" cy="30274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Šipka nahoru 35">
            <a:extLst>
              <a:ext uri="{FF2B5EF4-FFF2-40B4-BE49-F238E27FC236}">
                <a16:creationId xmlns:a16="http://schemas.microsoft.com/office/drawing/2014/main" id="{64A866AC-5AB5-49F6-9D42-74180536E83C}"/>
              </a:ext>
            </a:extLst>
          </p:cNvPr>
          <p:cNvSpPr/>
          <p:nvPr/>
        </p:nvSpPr>
        <p:spPr>
          <a:xfrm rot="10800000">
            <a:off x="3139357" y="2210723"/>
            <a:ext cx="279400" cy="566737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Šipka nahoru 36">
            <a:extLst>
              <a:ext uri="{FF2B5EF4-FFF2-40B4-BE49-F238E27FC236}">
                <a16:creationId xmlns:a16="http://schemas.microsoft.com/office/drawing/2014/main" id="{64A866AC-5AB5-49F6-9D42-74180536E83C}"/>
              </a:ext>
            </a:extLst>
          </p:cNvPr>
          <p:cNvSpPr/>
          <p:nvPr/>
        </p:nvSpPr>
        <p:spPr>
          <a:xfrm rot="10800000">
            <a:off x="4330568" y="1610707"/>
            <a:ext cx="196890" cy="302742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Šipka nahoru 37">
            <a:extLst>
              <a:ext uri="{FF2B5EF4-FFF2-40B4-BE49-F238E27FC236}">
                <a16:creationId xmlns:a16="http://schemas.microsoft.com/office/drawing/2014/main" id="{64A866AC-5AB5-49F6-9D42-74180536E83C}"/>
              </a:ext>
            </a:extLst>
          </p:cNvPr>
          <p:cNvSpPr/>
          <p:nvPr/>
        </p:nvSpPr>
        <p:spPr>
          <a:xfrm rot="10800000">
            <a:off x="3027125" y="4389157"/>
            <a:ext cx="279400" cy="566737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Šipka nahoru 38">
            <a:extLst>
              <a:ext uri="{FF2B5EF4-FFF2-40B4-BE49-F238E27FC236}">
                <a16:creationId xmlns:a16="http://schemas.microsoft.com/office/drawing/2014/main" id="{64A866AC-5AB5-49F6-9D42-74180536E83C}"/>
              </a:ext>
            </a:extLst>
          </p:cNvPr>
          <p:cNvSpPr/>
          <p:nvPr/>
        </p:nvSpPr>
        <p:spPr>
          <a:xfrm rot="10800000">
            <a:off x="4132092" y="4359582"/>
            <a:ext cx="295891" cy="460679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TextovéPole 41"/>
          <p:cNvSpPr txBox="1"/>
          <p:nvPr/>
        </p:nvSpPr>
        <p:spPr>
          <a:xfrm>
            <a:off x="6886600" y="60616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4 Voda v ekosystému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5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717032"/>
            <a:ext cx="2446846" cy="159347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78" y="2123559"/>
            <a:ext cx="2448272" cy="15934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35541"/>
            <a:ext cx="3884764" cy="397496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6421FD6-EE29-45F2-95D2-AA20A4C6A2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969" y="3212089"/>
            <a:ext cx="2776031" cy="209841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9615" y="1321175"/>
            <a:ext cx="2462865" cy="9738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xtovéPole 19"/>
          <p:cNvSpPr txBox="1"/>
          <p:nvPr/>
        </p:nvSpPr>
        <p:spPr>
          <a:xfrm>
            <a:off x="1763688" y="2295067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rgbClr val="FF0000"/>
                </a:solidFill>
              </a:rPr>
              <a:t>2017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760373" y="3949103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rgbClr val="FF0000"/>
                </a:solidFill>
              </a:rPr>
              <a:t>2018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571" y="1024113"/>
            <a:ext cx="1786866" cy="1029043"/>
          </a:xfrm>
          <a:prstGeom prst="rect">
            <a:avLst/>
          </a:prstGeom>
        </p:spPr>
      </p:pic>
      <p:cxnSp>
        <p:nvCxnSpPr>
          <p:cNvPr id="27" name="Přímá spojnice 26"/>
          <p:cNvCxnSpPr/>
          <p:nvPr/>
        </p:nvCxnSpPr>
        <p:spPr>
          <a:xfrm>
            <a:off x="2987824" y="3284984"/>
            <a:ext cx="316835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>
            <a:off x="2987824" y="4437112"/>
            <a:ext cx="316835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116906" y="5805264"/>
            <a:ext cx="2593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reakce smrku na „sucho“</a:t>
            </a:r>
            <a:endParaRPr lang="en-US" sz="16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2843808" y="5805264"/>
            <a:ext cx="3530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„vodní stres“ dle nadmořských výšek </a:t>
            </a:r>
            <a:endParaRPr lang="en-US" sz="16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6588224" y="5805264"/>
            <a:ext cx="2483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pokles radiálního přírůstu</a:t>
            </a:r>
            <a:endParaRPr lang="en-US" sz="1600" dirty="0"/>
          </a:p>
        </p:txBody>
      </p:sp>
      <p:pic>
        <p:nvPicPr>
          <p:cNvPr id="33" name="Picture 18" descr="VÃ½sledek obrÃ¡zku pro czechglobe.cz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41" y="2301340"/>
            <a:ext cx="1740658" cy="100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ovéPole 34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5 Stres suchem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7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3" y="3501008"/>
            <a:ext cx="4138116" cy="276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6421FD6-EE29-45F2-95D2-AA20A4C6A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209409"/>
            <a:ext cx="2776031" cy="209841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798" y="1318495"/>
            <a:ext cx="2462865" cy="9738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18" descr="VÃ½sledek obrÃ¡zku pro czechglobe.c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24" y="2298660"/>
            <a:ext cx="1740658" cy="100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823873" y="3389422"/>
            <a:ext cx="2230438" cy="2762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SRI</a:t>
            </a:r>
            <a:r>
              <a:rPr lang="en-GB" altLang="en-US" sz="12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</a:t>
            </a:r>
            <a:r>
              <a:rPr lang="en-GB" alt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a+ b* Altitude +c* VPD</a:t>
            </a:r>
            <a:endParaRPr lang="en-GB" altLang="en-US" sz="12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3" y="1124744"/>
            <a:ext cx="475632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031310" y="5880019"/>
            <a:ext cx="2593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reakce smrku na „sucho“</a:t>
            </a:r>
            <a:endParaRPr lang="en-US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673957" y="2806258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FF0000"/>
                </a:solidFill>
              </a:rPr>
              <a:t>2018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627579" y="2799743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FF0000"/>
                </a:solidFill>
              </a:rPr>
              <a:t>2016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1" name="Obousměrná svislá šipka 10"/>
          <p:cNvSpPr/>
          <p:nvPr/>
        </p:nvSpPr>
        <p:spPr>
          <a:xfrm>
            <a:off x="5076056" y="1471184"/>
            <a:ext cx="144016" cy="1194638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bousměrná svislá šipka 11"/>
          <p:cNvSpPr/>
          <p:nvPr/>
        </p:nvSpPr>
        <p:spPr>
          <a:xfrm>
            <a:off x="3061798" y="1605105"/>
            <a:ext cx="141845" cy="815783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TextovéPole 12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5 Stres suchem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16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944" y="1052736"/>
            <a:ext cx="6336704" cy="463649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16216" y="5949280"/>
            <a:ext cx="200683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Leuschner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Ellenberg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 2017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Ovál 3"/>
          <p:cNvSpPr/>
          <p:nvPr/>
        </p:nvSpPr>
        <p:spPr>
          <a:xfrm rot="775364">
            <a:off x="3712227" y="3092541"/>
            <a:ext cx="1692485" cy="107254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5 Stres suchem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33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8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145586"/>
              </p:ext>
            </p:extLst>
          </p:nvPr>
        </p:nvGraphicFramePr>
        <p:xfrm>
          <a:off x="1043608" y="1044664"/>
          <a:ext cx="6192687" cy="4998720"/>
        </p:xfrm>
        <a:graphic>
          <a:graphicData uri="http://schemas.openxmlformats.org/drawingml/2006/table">
            <a:tbl>
              <a:tblPr/>
              <a:tblGrid>
                <a:gridCol w="952223">
                  <a:extLst>
                    <a:ext uri="{9D8B030D-6E8A-4147-A177-3AD203B41FA5}">
                      <a16:colId xmlns:a16="http://schemas.microsoft.com/office/drawing/2014/main" val="2484514458"/>
                    </a:ext>
                  </a:extLst>
                </a:gridCol>
                <a:gridCol w="531172">
                  <a:extLst>
                    <a:ext uri="{9D8B030D-6E8A-4147-A177-3AD203B41FA5}">
                      <a16:colId xmlns:a16="http://schemas.microsoft.com/office/drawing/2014/main" val="1504150820"/>
                    </a:ext>
                  </a:extLst>
                </a:gridCol>
                <a:gridCol w="557083">
                  <a:extLst>
                    <a:ext uri="{9D8B030D-6E8A-4147-A177-3AD203B41FA5}">
                      <a16:colId xmlns:a16="http://schemas.microsoft.com/office/drawing/2014/main" val="1021821809"/>
                    </a:ext>
                  </a:extLst>
                </a:gridCol>
                <a:gridCol w="686636">
                  <a:extLst>
                    <a:ext uri="{9D8B030D-6E8A-4147-A177-3AD203B41FA5}">
                      <a16:colId xmlns:a16="http://schemas.microsoft.com/office/drawing/2014/main" val="2712252323"/>
                    </a:ext>
                  </a:extLst>
                </a:gridCol>
                <a:gridCol w="693115">
                  <a:extLst>
                    <a:ext uri="{9D8B030D-6E8A-4147-A177-3AD203B41FA5}">
                      <a16:colId xmlns:a16="http://schemas.microsoft.com/office/drawing/2014/main" val="2962851155"/>
                    </a:ext>
                  </a:extLst>
                </a:gridCol>
                <a:gridCol w="544127">
                  <a:extLst>
                    <a:ext uri="{9D8B030D-6E8A-4147-A177-3AD203B41FA5}">
                      <a16:colId xmlns:a16="http://schemas.microsoft.com/office/drawing/2014/main" val="3992922188"/>
                    </a:ext>
                  </a:extLst>
                </a:gridCol>
                <a:gridCol w="550605">
                  <a:extLst>
                    <a:ext uri="{9D8B030D-6E8A-4147-A177-3AD203B41FA5}">
                      <a16:colId xmlns:a16="http://schemas.microsoft.com/office/drawing/2014/main" val="1744902530"/>
                    </a:ext>
                  </a:extLst>
                </a:gridCol>
                <a:gridCol w="200809">
                  <a:extLst>
                    <a:ext uri="{9D8B030D-6E8A-4147-A177-3AD203B41FA5}">
                      <a16:colId xmlns:a16="http://schemas.microsoft.com/office/drawing/2014/main" val="2769858523"/>
                    </a:ext>
                  </a:extLst>
                </a:gridCol>
                <a:gridCol w="414573">
                  <a:extLst>
                    <a:ext uri="{9D8B030D-6E8A-4147-A177-3AD203B41FA5}">
                      <a16:colId xmlns:a16="http://schemas.microsoft.com/office/drawing/2014/main" val="605581757"/>
                    </a:ext>
                  </a:extLst>
                </a:gridCol>
                <a:gridCol w="414573">
                  <a:extLst>
                    <a:ext uri="{9D8B030D-6E8A-4147-A177-3AD203B41FA5}">
                      <a16:colId xmlns:a16="http://schemas.microsoft.com/office/drawing/2014/main" val="4282498350"/>
                    </a:ext>
                  </a:extLst>
                </a:gridCol>
                <a:gridCol w="647771">
                  <a:extLst>
                    <a:ext uri="{9D8B030D-6E8A-4147-A177-3AD203B41FA5}">
                      <a16:colId xmlns:a16="http://schemas.microsoft.com/office/drawing/2014/main" val="1848740644"/>
                    </a:ext>
                  </a:extLst>
                </a:gridCol>
              </a:tblGrid>
              <a:tr h="1075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druh dřeviny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tolerance stínu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citlivost 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980513"/>
                  </a:ext>
                </a:extLst>
              </a:tr>
              <a:tr h="11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dospělé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mladé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sucho (sazenice)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sucho (dospělý)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mráz na jaře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mráz v zimě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918792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Pinus uncinata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velmi hodně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683880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Pinus nigra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hodně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096118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Pinus cembra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středně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043872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Qurcus robur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málo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2982210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Quercus petraea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velmi málo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923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Pinus sylvestris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extrémně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málo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352722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Quercus pubescens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73937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Quercus cerris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00311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Sorbus aria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703312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Sorbus aucuparia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036426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Acer campestre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085031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Castanea sativa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131653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Ulmus minor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352146"/>
                  </a:ext>
                </a:extLst>
              </a:tr>
              <a:tr h="1182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Sorbus torminalis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759924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Tilia cordata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115536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Acer pseudoplatanus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903667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Carpinus betulus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668402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Betula pendula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072969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Malus sylvestris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031886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Populus tremula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037519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Acer platanoides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247305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Sorbus domestica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252547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Tilia platyphilos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635207"/>
                  </a:ext>
                </a:extLst>
              </a:tr>
              <a:tr h="1182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Ulmus glabra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584423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Fraxinus excelsior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887107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Abies alba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600848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Fagus sylvatica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209728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Larix decidua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574806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Populus alba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240526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Prunus padus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211346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Ulmus laevis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064626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Picea abies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051563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Betula pubescens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691333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Alnus incana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164372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Alnus glutinosa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1247944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Populus nigra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263278"/>
                  </a:ext>
                </a:extLst>
              </a:tr>
              <a:tr h="11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Salix alba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5738684"/>
                  </a:ext>
                </a:extLst>
              </a:tr>
              <a:tr h="1182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Salix fragilis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466137"/>
                  </a:ext>
                </a:extLst>
              </a:tr>
            </a:tbl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6516216" y="5949280"/>
            <a:ext cx="200683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Leuschner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Ellenberg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 2017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033" y="3909958"/>
            <a:ext cx="2787967" cy="203932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5 Stres suchem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34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4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28875"/>
            <a:ext cx="4384675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3"/>
          <p:cNvSpPr txBox="1">
            <a:spLocks noChangeArrowheads="1"/>
          </p:cNvSpPr>
          <p:nvPr/>
        </p:nvSpPr>
        <p:spPr bwMode="auto">
          <a:xfrm>
            <a:off x="1141540" y="1520826"/>
            <a:ext cx="2232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dirty="0"/>
              <a:t>Referenční období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 dirty="0"/>
              <a:t>1950-2000</a:t>
            </a:r>
            <a:endParaRPr lang="en-GB" altLang="en-US" sz="1800" dirty="0"/>
          </a:p>
        </p:txBody>
      </p:sp>
      <p:sp>
        <p:nvSpPr>
          <p:cNvPr id="7" name="TextovéPole 4"/>
          <p:cNvSpPr txBox="1">
            <a:spLocks noChangeArrowheads="1"/>
          </p:cNvSpPr>
          <p:nvPr/>
        </p:nvSpPr>
        <p:spPr bwMode="auto">
          <a:xfrm>
            <a:off x="5755481" y="1518304"/>
            <a:ext cx="2160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dirty="0"/>
              <a:t>Předpoklad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 dirty="0"/>
              <a:t>2070-2100 (</a:t>
            </a:r>
            <a:r>
              <a:rPr lang="cs-CZ" altLang="en-US" sz="1800" b="1" dirty="0">
                <a:solidFill>
                  <a:srgbClr val="FF0000"/>
                </a:solidFill>
              </a:rPr>
              <a:t>?</a:t>
            </a:r>
            <a:r>
              <a:rPr lang="cs-CZ" altLang="en-US" sz="1800" dirty="0"/>
              <a:t>)</a:t>
            </a:r>
            <a:endParaRPr lang="en-GB" altLang="en-US" sz="1800" dirty="0"/>
          </a:p>
        </p:txBody>
      </p:sp>
      <p:sp>
        <p:nvSpPr>
          <p:cNvPr id="8" name="Obdélník 7"/>
          <p:cNvSpPr/>
          <p:nvPr/>
        </p:nvSpPr>
        <p:spPr>
          <a:xfrm>
            <a:off x="1116013" y="1447800"/>
            <a:ext cx="2192337" cy="7921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Obdélník 8"/>
          <p:cNvSpPr/>
          <p:nvPr/>
        </p:nvSpPr>
        <p:spPr>
          <a:xfrm>
            <a:off x="5364163" y="1447800"/>
            <a:ext cx="2193925" cy="7921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Šipka doprava 9"/>
          <p:cNvSpPr/>
          <p:nvPr/>
        </p:nvSpPr>
        <p:spPr>
          <a:xfrm>
            <a:off x="3708400" y="1693863"/>
            <a:ext cx="1295400" cy="3317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ovéPole 10"/>
          <p:cNvSpPr txBox="1"/>
          <p:nvPr/>
        </p:nvSpPr>
        <p:spPr>
          <a:xfrm>
            <a:off x="248444" y="6391547"/>
            <a:ext cx="1735137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Hanewinke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l et al. 2013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452688"/>
            <a:ext cx="4525963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5 Stres suchem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35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0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563688"/>
            <a:ext cx="402431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46313" y="4084638"/>
            <a:ext cx="441325" cy="4492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Obdélník 14"/>
          <p:cNvSpPr>
            <a:spLocks noChangeArrowheads="1"/>
          </p:cNvSpPr>
          <p:nvPr/>
        </p:nvSpPr>
        <p:spPr bwMode="auto">
          <a:xfrm>
            <a:off x="755650" y="5876925"/>
            <a:ext cx="7704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 dirty="0"/>
              <a:t>Woodward, F. I., Lomas, M. R., &amp; Kelly, C. K. (2004). Global climate and the distribution of plant biomes. </a:t>
            </a:r>
            <a:r>
              <a:rPr lang="en-GB" altLang="en-US" sz="1000" i="1" dirty="0"/>
              <a:t>Philosophical Transactions of the Royal Society of London. Series B: Biological Sciences</a:t>
            </a:r>
            <a:r>
              <a:rPr lang="en-GB" altLang="en-US" sz="1000" dirty="0"/>
              <a:t>, </a:t>
            </a:r>
            <a:r>
              <a:rPr lang="en-GB" altLang="en-US" sz="1000" i="1" dirty="0"/>
              <a:t>359</a:t>
            </a:r>
            <a:r>
              <a:rPr lang="cs-CZ" altLang="en-US" sz="1000" i="1" dirty="0"/>
              <a:t> </a:t>
            </a:r>
            <a:r>
              <a:rPr lang="en-GB" altLang="en-US" sz="1000" dirty="0"/>
              <a:t>(</a:t>
            </a:r>
            <a:r>
              <a:rPr lang="en-GB" altLang="en-US" sz="1000" i="1" dirty="0"/>
              <a:t>1450</a:t>
            </a:r>
            <a:r>
              <a:rPr lang="en-GB" altLang="en-US" sz="1000" dirty="0"/>
              <a:t>), 1465-1476.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1166813" y="4948238"/>
            <a:ext cx="2330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57338"/>
            <a:ext cx="402431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659563" y="4084638"/>
            <a:ext cx="649287" cy="4968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0" name="Přímá spojnice 9"/>
          <p:cNvCxnSpPr/>
          <p:nvPr/>
        </p:nvCxnSpPr>
        <p:spPr>
          <a:xfrm>
            <a:off x="5445125" y="4941888"/>
            <a:ext cx="23288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9"/>
          <p:cNvSpPr txBox="1">
            <a:spLocks noChangeArrowheads="1"/>
          </p:cNvSpPr>
          <p:nvPr/>
        </p:nvSpPr>
        <p:spPr bwMode="auto">
          <a:xfrm>
            <a:off x="2224088" y="1065213"/>
            <a:ext cx="792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/>
              <a:t>2010</a:t>
            </a:r>
            <a:endParaRPr lang="en-US" altLang="en-US" sz="1800" b="1"/>
          </a:p>
        </p:txBody>
      </p:sp>
      <p:sp>
        <p:nvSpPr>
          <p:cNvPr id="12" name="TextovéPole 20"/>
          <p:cNvSpPr txBox="1">
            <a:spLocks noChangeArrowheads="1"/>
          </p:cNvSpPr>
          <p:nvPr/>
        </p:nvSpPr>
        <p:spPr bwMode="auto">
          <a:xfrm>
            <a:off x="6443662" y="1054100"/>
            <a:ext cx="10806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 dirty="0"/>
              <a:t>2050 </a:t>
            </a:r>
            <a:r>
              <a:rPr lang="cs-CZ" altLang="en-US" sz="1800" dirty="0"/>
              <a:t>(</a:t>
            </a:r>
            <a:r>
              <a:rPr lang="cs-CZ" altLang="en-US" sz="1800" b="1" dirty="0">
                <a:solidFill>
                  <a:srgbClr val="FF0000"/>
                </a:solidFill>
              </a:rPr>
              <a:t>?</a:t>
            </a:r>
            <a:r>
              <a:rPr lang="cs-CZ" altLang="en-US" sz="1800" dirty="0"/>
              <a:t>)</a:t>
            </a:r>
            <a:endParaRPr lang="en-US" altLang="en-US" sz="1800" dirty="0"/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3497263" y="1268413"/>
            <a:ext cx="244475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5 Stres suchem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182688"/>
            <a:ext cx="36449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196975"/>
            <a:ext cx="4116388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979613" y="2996952"/>
            <a:ext cx="636587" cy="844798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6300788" y="3768725"/>
            <a:ext cx="719137" cy="504825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Obdélník 7"/>
          <p:cNvSpPr/>
          <p:nvPr/>
        </p:nvSpPr>
        <p:spPr>
          <a:xfrm>
            <a:off x="6164263" y="3436938"/>
            <a:ext cx="273050" cy="692150"/>
          </a:xfrm>
          <a:prstGeom prst="rect">
            <a:avLst/>
          </a:prstGeom>
          <a:solidFill>
            <a:srgbClr val="006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ovéPole 12"/>
          <p:cNvSpPr txBox="1">
            <a:spLocks noChangeArrowheads="1"/>
          </p:cNvSpPr>
          <p:nvPr/>
        </p:nvSpPr>
        <p:spPr bwMode="auto">
          <a:xfrm>
            <a:off x="1187450" y="5402263"/>
            <a:ext cx="2736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en-US" sz="1400"/>
              <a:t>Ekologické podmínky smrku</a:t>
            </a:r>
            <a:endParaRPr lang="en-US" altLang="en-US" sz="1400"/>
          </a:p>
        </p:txBody>
      </p:sp>
      <p:sp>
        <p:nvSpPr>
          <p:cNvPr id="10" name="TextovéPole 13"/>
          <p:cNvSpPr txBox="1">
            <a:spLocks noChangeArrowheads="1"/>
          </p:cNvSpPr>
          <p:nvPr/>
        </p:nvSpPr>
        <p:spPr bwMode="auto">
          <a:xfrm>
            <a:off x="5364163" y="5432425"/>
            <a:ext cx="3024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en-US" sz="1400"/>
              <a:t>Klimatické podmínky v ČR (2050)</a:t>
            </a:r>
            <a:endParaRPr lang="en-US" altLang="en-US" sz="1400"/>
          </a:p>
        </p:txBody>
      </p:sp>
      <p:sp>
        <p:nvSpPr>
          <p:cNvPr id="11" name="TextovéPole 10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5 Stres suchem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8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3"/>
          <p:cNvSpPr>
            <a:spLocks noChangeArrowheads="1"/>
          </p:cNvSpPr>
          <p:nvPr/>
        </p:nvSpPr>
        <p:spPr bwMode="auto">
          <a:xfrm>
            <a:off x="1187450" y="1341438"/>
            <a:ext cx="698495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cs-CZ" altLang="en-US" b="1" dirty="0" smtClean="0">
                <a:latin typeface="+mn-lt"/>
                <a:cs typeface="Calibri" panose="020F0502020204030204" pitchFamily="34" charset="0"/>
              </a:rPr>
              <a:t>Sucho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cs-CZ" altLang="en-US" sz="2000" dirty="0" smtClean="0">
                <a:latin typeface="+mn-lt"/>
                <a:cs typeface="Calibri" panose="020F0502020204030204" pitchFamily="34" charset="0"/>
              </a:rPr>
              <a:t>Radiační / vodní bilance (lesa) </a:t>
            </a:r>
            <a:r>
              <a:rPr lang="cs-CZ" altLang="en-US" sz="2000" dirty="0">
                <a:cs typeface="Calibri" panose="020F0502020204030204" pitchFamily="34" charset="0"/>
              </a:rPr>
              <a:t>= </a:t>
            </a:r>
            <a:r>
              <a:rPr lang="cs-CZ" altLang="en-US" sz="2000" b="1" dirty="0">
                <a:solidFill>
                  <a:srgbClr val="009900"/>
                </a:solidFill>
                <a:cs typeface="Calibri" panose="020F0502020204030204" pitchFamily="34" charset="0"/>
              </a:rPr>
              <a:t>listnáče </a:t>
            </a:r>
            <a:r>
              <a:rPr lang="en-US" altLang="en-US" sz="2000" b="1" dirty="0" smtClean="0">
                <a:solidFill>
                  <a:srgbClr val="009900"/>
                </a:solidFill>
                <a:cs typeface="Calibri" panose="020F0502020204030204" pitchFamily="34" charset="0"/>
              </a:rPr>
              <a:t>&gt;</a:t>
            </a:r>
            <a:r>
              <a:rPr lang="cs-CZ" altLang="en-US" sz="2000" b="1" dirty="0" smtClean="0">
                <a:solidFill>
                  <a:srgbClr val="009900"/>
                </a:solidFill>
                <a:cs typeface="Calibri" panose="020F0502020204030204" pitchFamily="34" charset="0"/>
              </a:rPr>
              <a:t> jehličnany</a:t>
            </a:r>
            <a:r>
              <a:rPr lang="cs-CZ" altLang="en-US" sz="2000" b="1" dirty="0" smtClean="0">
                <a:solidFill>
                  <a:srgbClr val="009900"/>
                </a:solidFill>
                <a:latin typeface="+mn-lt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cs-CZ" altLang="en-US" sz="2000" dirty="0" smtClean="0">
                <a:latin typeface="+mn-lt"/>
                <a:cs typeface="Calibri" panose="020F0502020204030204" pitchFamily="34" charset="0"/>
              </a:rPr>
              <a:t>Povrchová teplota (rostlin) = </a:t>
            </a:r>
            <a:r>
              <a:rPr lang="cs-CZ" altLang="en-US" sz="2000" b="1" dirty="0" smtClean="0">
                <a:solidFill>
                  <a:srgbClr val="009900"/>
                </a:solidFill>
                <a:latin typeface="+mn-lt"/>
                <a:cs typeface="Calibri" panose="020F0502020204030204" pitchFamily="34" charset="0"/>
              </a:rPr>
              <a:t>listnáče </a:t>
            </a:r>
            <a:r>
              <a:rPr lang="en-US" altLang="en-US" sz="2000" b="1" dirty="0" smtClean="0">
                <a:solidFill>
                  <a:srgbClr val="009900"/>
                </a:solidFill>
                <a:latin typeface="+mn-lt"/>
                <a:cs typeface="Calibri" panose="020F0502020204030204" pitchFamily="34" charset="0"/>
              </a:rPr>
              <a:t>&lt;</a:t>
            </a:r>
            <a:r>
              <a:rPr lang="cs-CZ" altLang="en-US" sz="2000" b="1" dirty="0" smtClean="0">
                <a:solidFill>
                  <a:srgbClr val="009900"/>
                </a:solidFill>
                <a:latin typeface="+mn-lt"/>
                <a:cs typeface="Calibri" panose="020F0502020204030204" pitchFamily="34" charset="0"/>
              </a:rPr>
              <a:t> jehličnany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cs-CZ" altLang="en-US" sz="2000" dirty="0" smtClean="0">
                <a:latin typeface="+mn-lt"/>
                <a:cs typeface="Calibri" panose="020F0502020204030204" pitchFamily="34" charset="0"/>
              </a:rPr>
              <a:t>Výpar dřevin </a:t>
            </a:r>
            <a:r>
              <a:rPr lang="cs-CZ" altLang="en-US" sz="2000" dirty="0">
                <a:cs typeface="Calibri" panose="020F0502020204030204" pitchFamily="34" charset="0"/>
              </a:rPr>
              <a:t>= </a:t>
            </a:r>
            <a:r>
              <a:rPr lang="cs-CZ" altLang="en-US" sz="2000" b="1" dirty="0">
                <a:solidFill>
                  <a:srgbClr val="009900"/>
                </a:solidFill>
                <a:cs typeface="Calibri" panose="020F0502020204030204" pitchFamily="34" charset="0"/>
              </a:rPr>
              <a:t>listnáče </a:t>
            </a:r>
            <a:r>
              <a:rPr lang="en-US" altLang="en-US" sz="2000" b="1" dirty="0">
                <a:solidFill>
                  <a:srgbClr val="009900"/>
                </a:solidFill>
                <a:cs typeface="Calibri" panose="020F0502020204030204" pitchFamily="34" charset="0"/>
              </a:rPr>
              <a:t>&gt;</a:t>
            </a:r>
            <a:r>
              <a:rPr lang="cs-CZ" altLang="en-US" sz="2000" b="1" dirty="0" smtClean="0">
                <a:solidFill>
                  <a:srgbClr val="009900"/>
                </a:solidFill>
                <a:cs typeface="Calibri" panose="020F0502020204030204" pitchFamily="34" charset="0"/>
              </a:rPr>
              <a:t> jehličnany</a:t>
            </a:r>
            <a:endParaRPr lang="cs-CZ" altLang="en-US" sz="2000" b="1" dirty="0" smtClean="0">
              <a:solidFill>
                <a:srgbClr val="009900"/>
              </a:solidFill>
              <a:latin typeface="+mn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cs-CZ" altLang="en-US" sz="2000" dirty="0" smtClean="0">
                <a:cs typeface="Calibri" panose="020F0502020204030204" pitchFamily="34" charset="0"/>
              </a:rPr>
              <a:t>Mikroklima </a:t>
            </a:r>
            <a:r>
              <a:rPr lang="cs-CZ" altLang="en-US" sz="2000" dirty="0">
                <a:cs typeface="Calibri" panose="020F0502020204030204" pitchFamily="34" charset="0"/>
              </a:rPr>
              <a:t>dřevin </a:t>
            </a:r>
            <a:r>
              <a:rPr lang="cs-CZ" altLang="en-US" sz="2000" dirty="0">
                <a:cs typeface="Calibri" panose="020F0502020204030204" pitchFamily="34" charset="0"/>
              </a:rPr>
              <a:t>= </a:t>
            </a:r>
            <a:r>
              <a:rPr lang="cs-CZ" altLang="en-US" sz="2000" b="1" dirty="0">
                <a:solidFill>
                  <a:srgbClr val="009900"/>
                </a:solidFill>
                <a:cs typeface="Calibri" panose="020F0502020204030204" pitchFamily="34" charset="0"/>
              </a:rPr>
              <a:t>listnáče </a:t>
            </a:r>
            <a:r>
              <a:rPr lang="en-US" altLang="en-US" sz="2000" b="1" dirty="0">
                <a:solidFill>
                  <a:srgbClr val="009900"/>
                </a:solidFill>
                <a:cs typeface="Calibri" panose="020F0502020204030204" pitchFamily="34" charset="0"/>
              </a:rPr>
              <a:t>&gt;</a:t>
            </a:r>
            <a:r>
              <a:rPr lang="cs-CZ" altLang="en-US" sz="2000" b="1" dirty="0" smtClean="0">
                <a:solidFill>
                  <a:srgbClr val="009900"/>
                </a:solidFill>
                <a:cs typeface="Calibri" panose="020F0502020204030204" pitchFamily="34" charset="0"/>
              </a:rPr>
              <a:t> </a:t>
            </a:r>
            <a:r>
              <a:rPr lang="cs-CZ" altLang="en-US" sz="2000" b="1" dirty="0">
                <a:solidFill>
                  <a:srgbClr val="009900"/>
                </a:solidFill>
                <a:cs typeface="Calibri" panose="020F0502020204030204" pitchFamily="34" charset="0"/>
              </a:rPr>
              <a:t>jehličnany</a:t>
            </a:r>
            <a:endParaRPr lang="cs-CZ" altLang="en-US" sz="2000" b="1" dirty="0">
              <a:solidFill>
                <a:srgbClr val="009900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cs-CZ" altLang="en-US" sz="2000" dirty="0" smtClean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cs-CZ" altLang="en-US" sz="2000" dirty="0" smtClean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cs-CZ" altLang="en-US" sz="2000" dirty="0" smtClean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8304" y="11663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Místo závěru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4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82073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flipH="1">
            <a:off x="468313" y="1557338"/>
            <a:ext cx="0" cy="12954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7"/>
          <p:cNvSpPr txBox="1">
            <a:spLocks noChangeArrowheads="1"/>
          </p:cNvSpPr>
          <p:nvPr/>
        </p:nvSpPr>
        <p:spPr bwMode="auto">
          <a:xfrm>
            <a:off x="142875" y="1239838"/>
            <a:ext cx="649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FF0000"/>
                </a:solidFill>
              </a:rPr>
              <a:t>45 °C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  <p:sp>
        <p:nvSpPr>
          <p:cNvPr id="5" name="TextovéPole 8"/>
          <p:cNvSpPr txBox="1">
            <a:spLocks noChangeArrowheads="1"/>
          </p:cNvSpPr>
          <p:nvPr/>
        </p:nvSpPr>
        <p:spPr bwMode="auto">
          <a:xfrm>
            <a:off x="117475" y="2862263"/>
            <a:ext cx="649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0000FF"/>
                </a:solidFill>
              </a:rPr>
              <a:t>30 °C</a:t>
            </a:r>
            <a:endParaRPr lang="en-US" altLang="en-US" sz="1400" b="1">
              <a:solidFill>
                <a:srgbClr val="0000FF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468313" y="4365625"/>
            <a:ext cx="0" cy="12954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10"/>
          <p:cNvSpPr txBox="1">
            <a:spLocks noChangeArrowheads="1"/>
          </p:cNvSpPr>
          <p:nvPr/>
        </p:nvSpPr>
        <p:spPr bwMode="auto">
          <a:xfrm>
            <a:off x="142875" y="3975100"/>
            <a:ext cx="649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FF0000"/>
                </a:solidFill>
              </a:rPr>
              <a:t>45 °C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  <p:sp>
        <p:nvSpPr>
          <p:cNvPr id="8" name="TextovéPole 11"/>
          <p:cNvSpPr txBox="1">
            <a:spLocks noChangeArrowheads="1"/>
          </p:cNvSpPr>
          <p:nvPr/>
        </p:nvSpPr>
        <p:spPr bwMode="auto">
          <a:xfrm>
            <a:off x="142875" y="5743575"/>
            <a:ext cx="649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0000FF"/>
                </a:solidFill>
              </a:rPr>
              <a:t>30 °C</a:t>
            </a:r>
            <a:endParaRPr lang="en-US" altLang="en-US" sz="1400" b="1">
              <a:solidFill>
                <a:srgbClr val="0000FF"/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8748713" y="1543050"/>
            <a:ext cx="0" cy="1381125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13"/>
          <p:cNvSpPr txBox="1">
            <a:spLocks noChangeArrowheads="1"/>
          </p:cNvSpPr>
          <p:nvPr/>
        </p:nvSpPr>
        <p:spPr bwMode="auto">
          <a:xfrm>
            <a:off x="8424863" y="1225550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FF0000"/>
                </a:solidFill>
              </a:rPr>
              <a:t>45 °C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  <p:sp>
        <p:nvSpPr>
          <p:cNvPr id="11" name="TextovéPole 14"/>
          <p:cNvSpPr txBox="1">
            <a:spLocks noChangeArrowheads="1"/>
          </p:cNvSpPr>
          <p:nvPr/>
        </p:nvSpPr>
        <p:spPr bwMode="auto">
          <a:xfrm>
            <a:off x="8410575" y="2954338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0000FF"/>
                </a:solidFill>
              </a:rPr>
              <a:t>30 °C</a:t>
            </a:r>
            <a:endParaRPr lang="en-US" altLang="en-US" sz="1400" b="1">
              <a:solidFill>
                <a:srgbClr val="0000FF"/>
              </a:solidFill>
            </a:endParaRPr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8748713" y="4279900"/>
            <a:ext cx="0" cy="1381125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6"/>
          <p:cNvSpPr txBox="1">
            <a:spLocks noChangeArrowheads="1"/>
          </p:cNvSpPr>
          <p:nvPr/>
        </p:nvSpPr>
        <p:spPr bwMode="auto">
          <a:xfrm>
            <a:off x="8424863" y="3962400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FF0000"/>
                </a:solidFill>
              </a:rPr>
              <a:t>45 °C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  <p:sp>
        <p:nvSpPr>
          <p:cNvPr id="14" name="TextovéPole 17"/>
          <p:cNvSpPr txBox="1">
            <a:spLocks noChangeArrowheads="1"/>
          </p:cNvSpPr>
          <p:nvPr/>
        </p:nvSpPr>
        <p:spPr bwMode="auto">
          <a:xfrm>
            <a:off x="8424863" y="5691188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0000FF"/>
                </a:solidFill>
              </a:rPr>
              <a:t>30 °C</a:t>
            </a:r>
            <a:endParaRPr lang="en-US" altLang="en-US" sz="1400" b="1">
              <a:solidFill>
                <a:srgbClr val="0000FF"/>
              </a:solidFill>
            </a:endParaRPr>
          </a:p>
        </p:txBody>
      </p:sp>
      <p:sp>
        <p:nvSpPr>
          <p:cNvPr id="15" name="Obdélník 1"/>
          <p:cNvSpPr>
            <a:spLocks noChangeArrowheads="1"/>
          </p:cNvSpPr>
          <p:nvPr/>
        </p:nvSpPr>
        <p:spPr bwMode="auto">
          <a:xfrm>
            <a:off x="611560" y="6504344"/>
            <a:ext cx="1368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000">
                <a:latin typeface="TimesNewRomanPSMT"/>
              </a:rPr>
              <a:t>Novotný et al. (2017)</a:t>
            </a:r>
            <a:endParaRPr lang="en-US" altLang="en-US" sz="1000"/>
          </a:p>
        </p:txBody>
      </p:sp>
      <p:sp>
        <p:nvSpPr>
          <p:cNvPr id="16" name="Ovál 15"/>
          <p:cNvSpPr/>
          <p:nvPr/>
        </p:nvSpPr>
        <p:spPr>
          <a:xfrm>
            <a:off x="4284663" y="3262313"/>
            <a:ext cx="215900" cy="238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ál 16"/>
          <p:cNvSpPr/>
          <p:nvPr/>
        </p:nvSpPr>
        <p:spPr>
          <a:xfrm>
            <a:off x="8086725" y="3262313"/>
            <a:ext cx="215900" cy="238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ovéPole 13"/>
          <p:cNvSpPr txBox="1">
            <a:spLocks noChangeArrowheads="1"/>
          </p:cNvSpPr>
          <p:nvPr/>
        </p:nvSpPr>
        <p:spPr bwMode="auto">
          <a:xfrm>
            <a:off x="8302625" y="908050"/>
            <a:ext cx="787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FF0000"/>
                </a:solidFill>
              </a:rPr>
              <a:t>(60 °C)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  <p:sp>
        <p:nvSpPr>
          <p:cNvPr id="19" name="TextovéPole 13"/>
          <p:cNvSpPr txBox="1">
            <a:spLocks noChangeArrowheads="1"/>
          </p:cNvSpPr>
          <p:nvPr/>
        </p:nvSpPr>
        <p:spPr bwMode="auto">
          <a:xfrm>
            <a:off x="49213" y="925513"/>
            <a:ext cx="787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FF0000"/>
                </a:solidFill>
              </a:rPr>
              <a:t>(50 °C)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308304" y="116632"/>
            <a:ext cx="1302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Místo úvodu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5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823913"/>
            <a:ext cx="53403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http://nd01.jxs.cz/682/883/21a14096c1_22969373_o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25209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57638"/>
            <a:ext cx="42878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3957638"/>
            <a:ext cx="42878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4211638" y="1412875"/>
            <a:ext cx="410527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4211638" y="2708275"/>
            <a:ext cx="410527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7390356" y="127693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1 Radiační bilance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5" y="1412875"/>
            <a:ext cx="3213930" cy="2042752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4745038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ál 4"/>
          <p:cNvSpPr/>
          <p:nvPr/>
        </p:nvSpPr>
        <p:spPr>
          <a:xfrm>
            <a:off x="3348038" y="1862138"/>
            <a:ext cx="576262" cy="588962"/>
          </a:xfrm>
          <a:prstGeom prst="ellipse">
            <a:avLst/>
          </a:prstGeom>
          <a:solidFill>
            <a:srgbClr val="FF9900">
              <a:alpha val="25000"/>
            </a:srgbClr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ál 5"/>
          <p:cNvSpPr/>
          <p:nvPr/>
        </p:nvSpPr>
        <p:spPr>
          <a:xfrm>
            <a:off x="3635375" y="3881438"/>
            <a:ext cx="576263" cy="588962"/>
          </a:xfrm>
          <a:prstGeom prst="ellipse">
            <a:avLst/>
          </a:prstGeom>
          <a:solidFill>
            <a:srgbClr val="009900">
              <a:alpha val="25000"/>
            </a:srgb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ál 6"/>
          <p:cNvSpPr/>
          <p:nvPr/>
        </p:nvSpPr>
        <p:spPr>
          <a:xfrm>
            <a:off x="3348038" y="2800350"/>
            <a:ext cx="576262" cy="588963"/>
          </a:xfrm>
          <a:prstGeom prst="ellipse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ál 7"/>
          <p:cNvSpPr/>
          <p:nvPr/>
        </p:nvSpPr>
        <p:spPr>
          <a:xfrm>
            <a:off x="2484438" y="1262063"/>
            <a:ext cx="576262" cy="588962"/>
          </a:xfrm>
          <a:prstGeom prst="ellipse">
            <a:avLst/>
          </a:prstGeom>
          <a:solidFill>
            <a:srgbClr val="FF9900">
              <a:alpha val="25000"/>
            </a:srgbClr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Obrázek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0" y="2760663"/>
            <a:ext cx="23272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39165" y="2126660"/>
            <a:ext cx="2158091" cy="400110"/>
          </a:xfrm>
          <a:prstGeom prst="rect">
            <a:avLst/>
          </a:prstGeom>
          <a:blipFill>
            <a:blip r:embed="rId5"/>
            <a:stretch>
              <a:fillRect b="-461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" name="Ovál 10"/>
          <p:cNvSpPr/>
          <p:nvPr/>
        </p:nvSpPr>
        <p:spPr>
          <a:xfrm>
            <a:off x="1897063" y="4724400"/>
            <a:ext cx="576262" cy="588963"/>
          </a:xfrm>
          <a:prstGeom prst="ellipse">
            <a:avLst/>
          </a:prstGeom>
          <a:solidFill>
            <a:srgbClr val="996633">
              <a:alpha val="25000"/>
            </a:srgbClr>
          </a:solidFill>
          <a:ln w="38100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bdélník 1"/>
          <p:cNvSpPr>
            <a:spLocks noChangeArrowheads="1"/>
          </p:cNvSpPr>
          <p:nvPr/>
        </p:nvSpPr>
        <p:spPr bwMode="auto">
          <a:xfrm>
            <a:off x="7308304" y="6021288"/>
            <a:ext cx="13827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000" dirty="0">
                <a:latin typeface="TimesNewRomanPSMT"/>
              </a:rPr>
              <a:t>Pokorný, Květ (2004)</a:t>
            </a:r>
            <a:endParaRPr lang="en-US" altLang="en-US" sz="1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325170" y="3763169"/>
            <a:ext cx="34358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0850" algn="l"/>
              </a:tabLst>
            </a:pPr>
            <a:r>
              <a:rPr lang="cs-CZ" sz="1400" b="1" dirty="0" err="1" smtClean="0"/>
              <a:t>Rs</a:t>
            </a:r>
            <a:r>
              <a:rPr lang="cs-CZ" sz="1400" dirty="0" smtClean="0"/>
              <a:t> 	– krátkovlnné (sluneční) záření</a:t>
            </a:r>
          </a:p>
          <a:p>
            <a:pPr>
              <a:tabLst>
                <a:tab pos="450850" algn="l"/>
              </a:tabLst>
            </a:pPr>
            <a:r>
              <a:rPr lang="cs-CZ" sz="1400" b="1" dirty="0" smtClean="0">
                <a:latin typeface="Symbol" panose="05050102010706020507" pitchFamily="18" charset="2"/>
              </a:rPr>
              <a:t>a</a:t>
            </a:r>
            <a:r>
              <a:rPr lang="cs-CZ" sz="1400" dirty="0" smtClean="0"/>
              <a:t> 	– albedo</a:t>
            </a:r>
          </a:p>
          <a:p>
            <a:pPr>
              <a:tabLst>
                <a:tab pos="450850" algn="l"/>
              </a:tabLst>
            </a:pPr>
            <a:r>
              <a:rPr lang="cs-CZ" sz="1400" b="1" dirty="0" err="1" smtClean="0"/>
              <a:t>Rn</a:t>
            </a:r>
            <a:r>
              <a:rPr lang="cs-CZ" sz="1400" dirty="0" smtClean="0"/>
              <a:t>    	– čistá radiace</a:t>
            </a:r>
          </a:p>
          <a:p>
            <a:pPr>
              <a:tabLst>
                <a:tab pos="450850" algn="l"/>
              </a:tabLst>
            </a:pPr>
            <a:r>
              <a:rPr lang="cs-CZ" sz="1400" b="1" dirty="0" smtClean="0"/>
              <a:t>G</a:t>
            </a:r>
            <a:r>
              <a:rPr lang="cs-CZ" sz="1400" dirty="0" smtClean="0"/>
              <a:t>      	– tok tepla do půdy </a:t>
            </a:r>
          </a:p>
          <a:p>
            <a:pPr>
              <a:tabLst>
                <a:tab pos="450850" algn="l"/>
              </a:tabLst>
            </a:pPr>
            <a:r>
              <a:rPr lang="cs-CZ" sz="1400" dirty="0" smtClean="0"/>
              <a:t>	   </a:t>
            </a:r>
            <a:r>
              <a:rPr lang="cs-CZ" sz="1400" dirty="0" smtClean="0">
                <a:solidFill>
                  <a:srgbClr val="996633"/>
                </a:solidFill>
              </a:rPr>
              <a:t>(akumulace tepla)</a:t>
            </a:r>
          </a:p>
          <a:p>
            <a:pPr>
              <a:tabLst>
                <a:tab pos="450850" algn="l"/>
              </a:tabLst>
            </a:pPr>
            <a:r>
              <a:rPr lang="cs-CZ" sz="1400" b="1" dirty="0" smtClean="0"/>
              <a:t>H</a:t>
            </a:r>
            <a:r>
              <a:rPr lang="cs-CZ" sz="1400" dirty="0" smtClean="0"/>
              <a:t>      	– zjevné teplo</a:t>
            </a:r>
          </a:p>
          <a:p>
            <a:pPr>
              <a:tabLst>
                <a:tab pos="450850" algn="l"/>
              </a:tabLst>
            </a:pPr>
            <a:r>
              <a:rPr lang="cs-CZ" sz="1400" dirty="0"/>
              <a:t>	 </a:t>
            </a:r>
            <a:r>
              <a:rPr lang="cs-CZ" sz="1400" dirty="0" smtClean="0"/>
              <a:t>  </a:t>
            </a:r>
            <a:r>
              <a:rPr lang="cs-CZ" sz="1400" dirty="0" smtClean="0">
                <a:solidFill>
                  <a:srgbClr val="FF0000"/>
                </a:solidFill>
              </a:rPr>
              <a:t>(ohřev povrchu ≈ vzduchu)</a:t>
            </a:r>
          </a:p>
          <a:p>
            <a:pPr>
              <a:tabLst>
                <a:tab pos="450850" algn="l"/>
              </a:tabLst>
            </a:pPr>
            <a:r>
              <a:rPr lang="cs-CZ" sz="1400" b="1" dirty="0" smtClean="0"/>
              <a:t>L.E</a:t>
            </a:r>
            <a:r>
              <a:rPr lang="cs-CZ" sz="1400" dirty="0" smtClean="0"/>
              <a:t> 	– latentní teplo</a:t>
            </a:r>
          </a:p>
          <a:p>
            <a:pPr>
              <a:tabLst>
                <a:tab pos="450850" algn="l"/>
              </a:tabLst>
            </a:pPr>
            <a:r>
              <a:rPr lang="cs-CZ" sz="1400" dirty="0"/>
              <a:t>	</a:t>
            </a:r>
            <a:r>
              <a:rPr lang="cs-CZ" sz="1400" dirty="0" smtClean="0"/>
              <a:t>   </a:t>
            </a:r>
            <a:r>
              <a:rPr lang="cs-CZ" sz="1400" dirty="0" smtClean="0">
                <a:solidFill>
                  <a:srgbClr val="009900"/>
                </a:solidFill>
              </a:rPr>
              <a:t>(ochlazení </a:t>
            </a:r>
            <a:r>
              <a:rPr lang="cs-CZ" sz="1400" dirty="0">
                <a:solidFill>
                  <a:srgbClr val="009900"/>
                </a:solidFill>
              </a:rPr>
              <a:t>povrchu ≈ </a:t>
            </a:r>
            <a:r>
              <a:rPr lang="cs-CZ" sz="1400" dirty="0" smtClean="0">
                <a:solidFill>
                  <a:srgbClr val="009900"/>
                </a:solidFill>
              </a:rPr>
              <a:t>vzduchu)</a:t>
            </a:r>
            <a:endParaRPr lang="en-US" sz="1400" dirty="0">
              <a:solidFill>
                <a:srgbClr val="0099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390356" y="127693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1 Radiační bilance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3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459756"/>
              </p:ext>
            </p:extLst>
          </p:nvPr>
        </p:nvGraphicFramePr>
        <p:xfrm>
          <a:off x="1637234" y="3576733"/>
          <a:ext cx="5976938" cy="1520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18123">
                  <a:extLst>
                    <a:ext uri="{9D8B030D-6E8A-4147-A177-3AD203B41FA5}">
                      <a16:colId xmlns:a16="http://schemas.microsoft.com/office/drawing/2014/main" val="816568568"/>
                    </a:ext>
                  </a:extLst>
                </a:gridCol>
                <a:gridCol w="1602555">
                  <a:extLst>
                    <a:ext uri="{9D8B030D-6E8A-4147-A177-3AD203B41FA5}">
                      <a16:colId xmlns:a16="http://schemas.microsoft.com/office/drawing/2014/main" val="1108224667"/>
                    </a:ext>
                  </a:extLst>
                </a:gridCol>
                <a:gridCol w="1656260">
                  <a:extLst>
                    <a:ext uri="{9D8B030D-6E8A-4147-A177-3AD203B41FA5}">
                      <a16:colId xmlns:a16="http://schemas.microsoft.com/office/drawing/2014/main" val="4024049094"/>
                    </a:ext>
                  </a:extLst>
                </a:gridCol>
              </a:tblGrid>
              <a:tr h="25347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 err="1" smtClean="0">
                          <a:solidFill>
                            <a:srgbClr val="0000FF"/>
                          </a:solidFill>
                          <a:effectLst/>
                        </a:rPr>
                        <a:t>Vý</a:t>
                      </a:r>
                      <a:r>
                        <a:rPr lang="en-US" sz="1600" b="1" u="none" strike="noStrike" dirty="0" err="1" smtClean="0">
                          <a:solidFill>
                            <a:srgbClr val="0000FF"/>
                          </a:solidFill>
                          <a:effectLst/>
                        </a:rPr>
                        <a:t>parn</a:t>
                      </a:r>
                      <a:r>
                        <a:rPr lang="cs-CZ" sz="1600" b="1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é</a:t>
                      </a:r>
                      <a:r>
                        <a:rPr lang="en-US" sz="1600" b="1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 smtClean="0">
                          <a:solidFill>
                            <a:srgbClr val="0000FF"/>
                          </a:solidFill>
                          <a:effectLst/>
                        </a:rPr>
                        <a:t>teplo</a:t>
                      </a:r>
                      <a:r>
                        <a:rPr lang="cs-CZ" sz="1600" b="1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 (L)</a:t>
                      </a:r>
                      <a:endParaRPr lang="en-US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2 415 000</a:t>
                      </a:r>
                      <a:endParaRPr lang="en-US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J.l</a:t>
                      </a:r>
                      <a:r>
                        <a:rPr lang="en-US" sz="1600" b="1" u="none" strike="noStrike" baseline="30000" dirty="0">
                          <a:solidFill>
                            <a:srgbClr val="0000FF"/>
                          </a:solidFill>
                          <a:effectLst/>
                        </a:rPr>
                        <a:t>-1</a:t>
                      </a:r>
                      <a:endParaRPr lang="en-US" sz="1600" b="1" i="0" u="none" strike="noStrike" baseline="300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627595"/>
                  </a:ext>
                </a:extLst>
              </a:tr>
              <a:tr h="253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009900"/>
                          </a:solidFill>
                          <a:effectLst/>
                        </a:rPr>
                        <a:t>v</a:t>
                      </a:r>
                      <a:r>
                        <a:rPr lang="cs-CZ" sz="1600" b="1" u="none" strike="noStrike" dirty="0" smtClean="0">
                          <a:solidFill>
                            <a:srgbClr val="009900"/>
                          </a:solidFill>
                          <a:effectLst/>
                        </a:rPr>
                        <a:t>ý</a:t>
                      </a:r>
                      <a:r>
                        <a:rPr lang="en-US" sz="1600" b="1" u="none" strike="noStrike" dirty="0" smtClean="0">
                          <a:solidFill>
                            <a:srgbClr val="009900"/>
                          </a:solidFill>
                          <a:effectLst/>
                        </a:rPr>
                        <a:t>par </a:t>
                      </a:r>
                      <a:r>
                        <a:rPr lang="cs-CZ" sz="1600" b="1" u="none" strike="noStrike" dirty="0" smtClean="0">
                          <a:solidFill>
                            <a:srgbClr val="009900"/>
                          </a:solidFill>
                          <a:effectLst/>
                        </a:rPr>
                        <a:t>dřevin (E)</a:t>
                      </a:r>
                      <a:endParaRPr lang="en-US" sz="1600" b="1" i="0" u="none" strike="noStrike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 smtClean="0">
                          <a:solidFill>
                            <a:srgbClr val="009900"/>
                          </a:solidFill>
                          <a:effectLst/>
                        </a:rPr>
                        <a:t>7</a:t>
                      </a:r>
                      <a:endParaRPr lang="en-US" sz="1600" b="1" i="0" u="none" strike="noStrike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009900"/>
                          </a:solidFill>
                          <a:effectLst/>
                        </a:rPr>
                        <a:t>l.</a:t>
                      </a:r>
                      <a:r>
                        <a:rPr lang="cs-CZ" sz="1600" b="1" u="none" strike="noStrike" dirty="0" smtClean="0">
                          <a:solidFill>
                            <a:srgbClr val="009900"/>
                          </a:solidFill>
                          <a:effectLst/>
                        </a:rPr>
                        <a:t>m</a:t>
                      </a:r>
                      <a:r>
                        <a:rPr lang="en-US" sz="1600" b="1" u="none" strike="noStrike" baseline="30000" dirty="0" smtClean="0">
                          <a:solidFill>
                            <a:srgbClr val="009900"/>
                          </a:solidFill>
                          <a:effectLst/>
                        </a:rPr>
                        <a:t>-</a:t>
                      </a:r>
                      <a:r>
                        <a:rPr lang="cs-CZ" sz="1600" b="1" u="none" strike="noStrike" baseline="30000" dirty="0" smtClean="0">
                          <a:solidFill>
                            <a:srgbClr val="009900"/>
                          </a:solidFill>
                          <a:effectLst/>
                        </a:rPr>
                        <a:t>2</a:t>
                      </a:r>
                      <a:r>
                        <a:rPr lang="cs-CZ" sz="1600" b="1" u="none" strike="noStrike" dirty="0" smtClean="0">
                          <a:solidFill>
                            <a:srgbClr val="009900"/>
                          </a:solidFill>
                          <a:effectLst/>
                        </a:rPr>
                        <a:t>.</a:t>
                      </a:r>
                      <a:r>
                        <a:rPr lang="en-US" sz="1600" b="1" u="none" strike="noStrike" dirty="0" smtClean="0">
                          <a:solidFill>
                            <a:srgbClr val="009900"/>
                          </a:solidFill>
                          <a:effectLst/>
                        </a:rPr>
                        <a:t>den</a:t>
                      </a:r>
                      <a:r>
                        <a:rPr lang="en-US" sz="1600" b="1" u="none" strike="noStrike" baseline="30000" dirty="0" smtClean="0">
                          <a:solidFill>
                            <a:srgbClr val="009900"/>
                          </a:solidFill>
                          <a:effectLst/>
                        </a:rPr>
                        <a:t>-1</a:t>
                      </a:r>
                      <a:endParaRPr lang="en-US" sz="1600" b="1" i="0" u="none" strike="noStrike" baseline="300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502711"/>
                  </a:ext>
                </a:extLst>
              </a:tr>
              <a:tr h="253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FF9900"/>
                          </a:solidFill>
                          <a:effectLst/>
                        </a:rPr>
                        <a:t>d</a:t>
                      </a:r>
                      <a:r>
                        <a:rPr lang="cs-CZ" sz="1600" b="1" u="none" strike="noStrike" dirty="0" smtClean="0">
                          <a:solidFill>
                            <a:srgbClr val="FF9900"/>
                          </a:solidFill>
                          <a:effectLst/>
                        </a:rPr>
                        <a:t>é</a:t>
                      </a:r>
                      <a:r>
                        <a:rPr lang="en-US" sz="1600" b="1" u="none" strike="noStrike" dirty="0" err="1" smtClean="0">
                          <a:solidFill>
                            <a:srgbClr val="FF9900"/>
                          </a:solidFill>
                          <a:effectLst/>
                        </a:rPr>
                        <a:t>lka</a:t>
                      </a:r>
                      <a:r>
                        <a:rPr lang="en-US" sz="1600" b="1" u="none" strike="noStrike" dirty="0" smtClean="0">
                          <a:solidFill>
                            <a:srgbClr val="FF99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FF9900"/>
                          </a:solidFill>
                          <a:effectLst/>
                        </a:rPr>
                        <a:t>dne</a:t>
                      </a:r>
                      <a:endParaRPr lang="en-US" sz="1600" b="1" i="0" u="none" strike="noStrike" dirty="0">
                        <a:solidFill>
                          <a:srgbClr val="FF9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 smtClean="0">
                          <a:solidFill>
                            <a:srgbClr val="FF9900"/>
                          </a:solidFill>
                          <a:effectLst/>
                        </a:rPr>
                        <a:t>10</a:t>
                      </a:r>
                      <a:endParaRPr lang="en-US" sz="1600" b="1" i="0" u="none" strike="noStrike" dirty="0">
                        <a:solidFill>
                          <a:srgbClr val="FF9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solidFill>
                            <a:srgbClr val="FF9900"/>
                          </a:solidFill>
                          <a:effectLst/>
                        </a:rPr>
                        <a:t>hod</a:t>
                      </a:r>
                      <a:endParaRPr lang="en-US" sz="1600" b="1" i="0" u="none" strike="noStrike" dirty="0">
                        <a:solidFill>
                          <a:srgbClr val="FF9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027895"/>
                  </a:ext>
                </a:extLst>
              </a:tr>
              <a:tr h="253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v</a:t>
                      </a:r>
                      <a:r>
                        <a:rPr lang="cs-CZ" sz="1600" u="none" strike="noStrike" dirty="0" smtClean="0">
                          <a:effectLst/>
                        </a:rPr>
                        <a:t>ý</a:t>
                      </a:r>
                      <a:r>
                        <a:rPr lang="en-US" sz="1600" u="none" strike="noStrike" dirty="0" smtClean="0">
                          <a:effectLst/>
                        </a:rPr>
                        <a:t>par </a:t>
                      </a:r>
                      <a:r>
                        <a:rPr lang="en-US" sz="1600" u="none" strike="noStrike" dirty="0" err="1">
                          <a:effectLst/>
                        </a:rPr>
                        <a:t>rostlin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0,000</a:t>
                      </a:r>
                      <a:r>
                        <a:rPr lang="cs-CZ" sz="1600" u="none" strike="noStrike" dirty="0" smtClean="0">
                          <a:effectLst/>
                        </a:rPr>
                        <a:t>19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l.</a:t>
                      </a:r>
                      <a:r>
                        <a:rPr lang="cs-CZ" sz="1600" u="none" strike="noStrike" dirty="0" smtClean="0">
                          <a:effectLst/>
                        </a:rPr>
                        <a:t>m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-</a:t>
                      </a:r>
                      <a:r>
                        <a:rPr lang="cs-CZ" sz="1600" u="none" strike="noStrike" baseline="30000" dirty="0" smtClean="0">
                          <a:effectLst/>
                        </a:rPr>
                        <a:t>2</a:t>
                      </a:r>
                      <a:r>
                        <a:rPr lang="cs-CZ" sz="1600" u="none" strike="noStrike" dirty="0" smtClean="0">
                          <a:effectLst/>
                        </a:rPr>
                        <a:t>.</a:t>
                      </a:r>
                      <a:r>
                        <a:rPr lang="en-US" sz="1600" u="none" strike="noStrike" dirty="0" smtClean="0">
                          <a:effectLst/>
                        </a:rPr>
                        <a:t>s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-1</a:t>
                      </a:r>
                      <a:endParaRPr lang="en-US" sz="1600" b="0" i="0" u="none" strike="noStrike" baseline="30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31220"/>
                  </a:ext>
                </a:extLst>
              </a:tr>
              <a:tr h="25347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„</a:t>
                      </a:r>
                      <a:r>
                        <a:rPr lang="en-US" sz="1600" b="1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ztr</a:t>
                      </a:r>
                      <a:r>
                        <a:rPr lang="cs-CZ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á</a:t>
                      </a: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ta</a:t>
                      </a:r>
                      <a:r>
                        <a:rPr lang="cs-CZ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“</a:t>
                      </a: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tepla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transpirac</a:t>
                      </a:r>
                      <a:r>
                        <a:rPr lang="cs-CZ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í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470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W</a:t>
                      </a:r>
                      <a:r>
                        <a:rPr lang="cs-CZ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.m</a:t>
                      </a:r>
                      <a:r>
                        <a:rPr lang="cs-CZ" sz="1600" b="1" u="none" strike="noStrike" baseline="30000" dirty="0" smtClean="0">
                          <a:solidFill>
                            <a:srgbClr val="FF0000"/>
                          </a:solidFill>
                          <a:effectLst/>
                        </a:rPr>
                        <a:t>-2</a:t>
                      </a:r>
                      <a:r>
                        <a:rPr lang="cs-CZ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(J.s</a:t>
                      </a:r>
                      <a:r>
                        <a:rPr lang="cs-CZ" sz="1600" b="1" u="none" strike="noStrike" baseline="30000" dirty="0" smtClean="0">
                          <a:solidFill>
                            <a:srgbClr val="FF0000"/>
                          </a:solidFill>
                          <a:effectLst/>
                        </a:rPr>
                        <a:t>-1</a:t>
                      </a:r>
                      <a:r>
                        <a:rPr lang="cs-CZ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.m</a:t>
                      </a:r>
                      <a:r>
                        <a:rPr lang="cs-CZ" sz="1600" b="1" u="none" strike="noStrike" baseline="30000" dirty="0" smtClean="0">
                          <a:solidFill>
                            <a:srgbClr val="FF0000"/>
                          </a:solidFill>
                          <a:effectLst/>
                        </a:rPr>
                        <a:t>-2</a:t>
                      </a:r>
                      <a:r>
                        <a:rPr lang="cs-CZ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257043"/>
                  </a:ext>
                </a:extLst>
              </a:tr>
              <a:tr h="25347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=(</a:t>
                      </a:r>
                      <a:r>
                        <a:rPr lang="en-US" sz="12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2415000</a:t>
                      </a:r>
                      <a:r>
                        <a:rPr lang="en-US" sz="1200" u="none" strike="noStrike" dirty="0" smtClean="0">
                          <a:effectLst/>
                        </a:rPr>
                        <a:t>.</a:t>
                      </a:r>
                      <a:r>
                        <a:rPr lang="cs-CZ" sz="1200" u="none" strike="noStrike" dirty="0" smtClean="0">
                          <a:solidFill>
                            <a:srgbClr val="009900"/>
                          </a:solidFill>
                          <a:effectLst/>
                        </a:rPr>
                        <a:t>7</a:t>
                      </a:r>
                      <a:r>
                        <a:rPr lang="en-US" sz="1200" u="none" strike="noStrike" dirty="0" smtClean="0">
                          <a:effectLst/>
                        </a:rPr>
                        <a:t>)/(</a:t>
                      </a:r>
                      <a:r>
                        <a:rPr lang="cs-CZ" sz="1200" u="none" strike="noStrike" dirty="0" smtClean="0">
                          <a:solidFill>
                            <a:srgbClr val="FF9900"/>
                          </a:solidFill>
                          <a:effectLst/>
                        </a:rPr>
                        <a:t>10</a:t>
                      </a:r>
                      <a:r>
                        <a:rPr lang="en-US" sz="1200" u="none" strike="noStrike" dirty="0" smtClean="0">
                          <a:effectLst/>
                        </a:rPr>
                        <a:t>.3600</a:t>
                      </a:r>
                      <a:r>
                        <a:rPr lang="en-US" sz="1200" u="none" strike="noStrike" dirty="0">
                          <a:effectLst/>
                        </a:rPr>
                        <a:t>)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9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781328"/>
                  </a:ext>
                </a:extLst>
              </a:tr>
            </a:tbl>
          </a:graphicData>
        </a:graphic>
      </p:graphicFrame>
      <p:sp>
        <p:nvSpPr>
          <p:cNvPr id="3" name="TextovéPole 4"/>
          <p:cNvSpPr txBox="1">
            <a:spLocks noChangeArrowheads="1"/>
          </p:cNvSpPr>
          <p:nvPr/>
        </p:nvSpPr>
        <p:spPr bwMode="auto">
          <a:xfrm>
            <a:off x="1637234" y="5160909"/>
            <a:ext cx="365484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 dirty="0">
                <a:solidFill>
                  <a:srgbClr val="0000FF"/>
                </a:solidFill>
              </a:rPr>
              <a:t>Ohřev vody (</a:t>
            </a:r>
            <a:r>
              <a:rPr lang="cs-CZ" altLang="en-US" sz="1400" b="1" dirty="0" smtClean="0">
                <a:solidFill>
                  <a:srgbClr val="0000FF"/>
                </a:solidFill>
              </a:rPr>
              <a:t>20-100 </a:t>
            </a:r>
            <a:r>
              <a:rPr lang="cs-CZ" altLang="en-US" sz="1400" b="1" dirty="0">
                <a:solidFill>
                  <a:srgbClr val="0000FF"/>
                </a:solidFill>
              </a:rPr>
              <a:t>°C)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400" dirty="0"/>
              <a:t>měrná tepelná kapacita = 4 180 J.l</a:t>
            </a:r>
            <a:r>
              <a:rPr lang="cs-CZ" altLang="en-US" sz="1400" baseline="30000" dirty="0"/>
              <a:t>-1</a:t>
            </a:r>
            <a:r>
              <a:rPr lang="cs-CZ" altLang="en-US" sz="1400" dirty="0"/>
              <a:t>.K</a:t>
            </a:r>
            <a:r>
              <a:rPr lang="cs-CZ" altLang="en-US" sz="1400" baseline="30000" dirty="0"/>
              <a:t>-1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400" dirty="0"/>
              <a:t>rozdíl teplot = 80 °C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400" dirty="0"/>
              <a:t>spotřeba tepla = 4180.80 = </a:t>
            </a:r>
            <a:r>
              <a:rPr lang="cs-CZ" altLang="en-US" sz="1400" b="1" dirty="0">
                <a:solidFill>
                  <a:srgbClr val="0000FF"/>
                </a:solidFill>
              </a:rPr>
              <a:t>334 400 J.l</a:t>
            </a:r>
            <a:r>
              <a:rPr lang="cs-CZ" altLang="en-US" sz="1400" b="1" baseline="30000" dirty="0">
                <a:solidFill>
                  <a:srgbClr val="0000FF"/>
                </a:solidFill>
              </a:rPr>
              <a:t>-1</a:t>
            </a:r>
            <a:r>
              <a:rPr lang="cs-CZ" altLang="en-US" sz="1400" dirty="0"/>
              <a:t>  </a:t>
            </a:r>
            <a:endParaRPr lang="en-US" altLang="en-US" sz="1400" dirty="0"/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4696916" cy="194688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5" name="Obdélník 4"/>
          <p:cNvSpPr/>
          <p:nvPr/>
        </p:nvSpPr>
        <p:spPr>
          <a:xfrm>
            <a:off x="574966" y="1124744"/>
            <a:ext cx="70377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450850" algn="l"/>
              </a:tabLst>
            </a:pPr>
            <a:r>
              <a:rPr lang="cs-CZ" b="1" dirty="0" smtClean="0"/>
              <a:t>L.E</a:t>
            </a:r>
            <a:r>
              <a:rPr lang="cs-CZ" dirty="0" smtClean="0"/>
              <a:t> </a:t>
            </a:r>
            <a:r>
              <a:rPr lang="cs-CZ" dirty="0"/>
              <a:t>	– </a:t>
            </a:r>
            <a:r>
              <a:rPr lang="cs-CZ" dirty="0" smtClean="0"/>
              <a:t>latentní teplo </a:t>
            </a:r>
            <a:r>
              <a:rPr lang="cs-CZ" dirty="0" smtClean="0">
                <a:solidFill>
                  <a:srgbClr val="009900"/>
                </a:solidFill>
              </a:rPr>
              <a:t>(</a:t>
            </a:r>
            <a:r>
              <a:rPr lang="cs-CZ" dirty="0">
                <a:solidFill>
                  <a:srgbClr val="009900"/>
                </a:solidFill>
              </a:rPr>
              <a:t>ochlazení povrchu ≈ vzduchu)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390356" y="127693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1 Radiační bilance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3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1547664" y="5301208"/>
            <a:ext cx="69856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en-US" dirty="0"/>
              <a:t>pozn.: </a:t>
            </a:r>
            <a:r>
              <a:rPr lang="cs-CZ" altLang="en-US" dirty="0">
                <a:solidFill>
                  <a:srgbClr val="FF0000"/>
                </a:solidFill>
              </a:rPr>
              <a:t>800 W.m</a:t>
            </a:r>
            <a:r>
              <a:rPr lang="cs-CZ" altLang="en-US" baseline="30000" dirty="0">
                <a:solidFill>
                  <a:srgbClr val="FF0000"/>
                </a:solidFill>
              </a:rPr>
              <a:t>-2</a:t>
            </a:r>
            <a:r>
              <a:rPr lang="cs-CZ" altLang="en-US" dirty="0"/>
              <a:t> ≈ </a:t>
            </a:r>
            <a:r>
              <a:rPr lang="cs-CZ" altLang="en-US" dirty="0" smtClean="0">
                <a:solidFill>
                  <a:srgbClr val="0000FF"/>
                </a:solidFill>
              </a:rPr>
              <a:t>12 </a:t>
            </a:r>
            <a:r>
              <a:rPr lang="cs-CZ" altLang="en-US" dirty="0" smtClean="0">
                <a:solidFill>
                  <a:srgbClr val="0000FF"/>
                </a:solidFill>
              </a:rPr>
              <a:t>l.m</a:t>
            </a:r>
            <a:r>
              <a:rPr lang="cs-CZ" altLang="en-US" baseline="30000" dirty="0" smtClean="0">
                <a:solidFill>
                  <a:srgbClr val="0000FF"/>
                </a:solidFill>
              </a:rPr>
              <a:t>-2</a:t>
            </a:r>
            <a:r>
              <a:rPr lang="cs-CZ" altLang="en-US" dirty="0" smtClean="0">
                <a:solidFill>
                  <a:srgbClr val="0000FF"/>
                </a:solidFill>
              </a:rPr>
              <a:t>.den</a:t>
            </a:r>
            <a:r>
              <a:rPr lang="cs-CZ" altLang="en-US" baseline="30000" dirty="0" smtClean="0">
                <a:solidFill>
                  <a:srgbClr val="0000FF"/>
                </a:solidFill>
              </a:rPr>
              <a:t>-1</a:t>
            </a:r>
            <a:r>
              <a:rPr lang="cs-CZ" altLang="en-US" dirty="0" smtClean="0">
                <a:solidFill>
                  <a:srgbClr val="0000FF"/>
                </a:solidFill>
              </a:rPr>
              <a:t> </a:t>
            </a:r>
            <a:r>
              <a:rPr lang="cs-CZ" altLang="en-US" b="1" dirty="0" smtClean="0"/>
              <a:t>↔</a:t>
            </a:r>
            <a:r>
              <a:rPr lang="cs-CZ" altLang="en-US" dirty="0" smtClean="0"/>
              <a:t> 10 </a:t>
            </a:r>
            <a:r>
              <a:rPr lang="cs-CZ" altLang="en-US" dirty="0"/>
              <a:t>h slunečního záření</a:t>
            </a:r>
            <a:endParaRPr lang="en-US" altLang="en-US" baseline="30000" dirty="0"/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A0B24999-7840-441D-8892-88ECA798D2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2214643"/>
              </p:ext>
            </p:extLst>
          </p:nvPr>
        </p:nvGraphicFramePr>
        <p:xfrm>
          <a:off x="1619672" y="1888500"/>
          <a:ext cx="5747990" cy="3309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bdélník 9"/>
          <p:cNvSpPr/>
          <p:nvPr/>
        </p:nvSpPr>
        <p:spPr>
          <a:xfrm>
            <a:off x="574966" y="1124744"/>
            <a:ext cx="70377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450850" algn="l"/>
              </a:tabLst>
            </a:pPr>
            <a:r>
              <a:rPr lang="cs-CZ" b="1" dirty="0" smtClean="0"/>
              <a:t>L.E</a:t>
            </a:r>
            <a:r>
              <a:rPr lang="cs-CZ" dirty="0" smtClean="0"/>
              <a:t> </a:t>
            </a:r>
            <a:r>
              <a:rPr lang="cs-CZ" dirty="0"/>
              <a:t>	– </a:t>
            </a:r>
            <a:r>
              <a:rPr lang="cs-CZ" dirty="0" smtClean="0"/>
              <a:t>latentní teplo </a:t>
            </a:r>
            <a:r>
              <a:rPr lang="cs-CZ" dirty="0" smtClean="0">
                <a:solidFill>
                  <a:srgbClr val="009900"/>
                </a:solidFill>
              </a:rPr>
              <a:t>(</a:t>
            </a:r>
            <a:r>
              <a:rPr lang="cs-CZ" dirty="0">
                <a:solidFill>
                  <a:srgbClr val="009900"/>
                </a:solidFill>
              </a:rPr>
              <a:t>ochlazení povrchu ≈ vzduchu)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390356" y="127693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1 Radiační bilance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6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1947863"/>
            <a:ext cx="22193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81066" y="1311336"/>
            <a:ext cx="2219325" cy="400110"/>
          </a:xfrm>
          <a:prstGeom prst="rect">
            <a:avLst/>
          </a:prstGeom>
          <a:blipFill>
            <a:blip r:embed="rId4"/>
            <a:stretch>
              <a:fillRect b="-454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4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708275"/>
            <a:ext cx="9009062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5B7190E-A198-48EB-9414-ED8CD1E94711}"/>
              </a:ext>
            </a:extLst>
          </p:cNvPr>
          <p:cNvSpPr/>
          <p:nvPr/>
        </p:nvSpPr>
        <p:spPr>
          <a:xfrm>
            <a:off x="1042988" y="4130675"/>
            <a:ext cx="7058025" cy="287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6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1306513"/>
            <a:ext cx="1795463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95B7190E-A198-48EB-9414-ED8CD1E94711}"/>
              </a:ext>
            </a:extLst>
          </p:cNvPr>
          <p:cNvSpPr/>
          <p:nvPr/>
        </p:nvSpPr>
        <p:spPr>
          <a:xfrm>
            <a:off x="1042988" y="4452938"/>
            <a:ext cx="7058025" cy="63182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390356" y="127693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65000"/>
                  </a:schemeClr>
                </a:solidFill>
              </a:rPr>
              <a:t>1 Radiační bilance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33184" y="6381328"/>
            <a:ext cx="6313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000FFF-A463-49D7-B0CF-6FF471BBE2F7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</a:rPr>
              <a:t>/37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8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ýchozí návrh">
  <a:themeElements>
    <a:clrScheme name="1_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10530</TotalTime>
  <Words>1520</Words>
  <Application>Microsoft Office PowerPoint</Application>
  <PresentationFormat>Předvádění na obrazovce (4:3)</PresentationFormat>
  <Paragraphs>586</Paragraphs>
  <Slides>38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5" baseType="lpstr">
      <vt:lpstr>Arial</vt:lpstr>
      <vt:lpstr>Calibri</vt:lpstr>
      <vt:lpstr>Symbol</vt:lpstr>
      <vt:lpstr>Times New Roman</vt:lpstr>
      <vt:lpstr>TimesNewRomanPSMT</vt:lpstr>
      <vt:lpstr>Wingdings</vt:lpstr>
      <vt:lpstr>1_Výchozí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Honza</dc:creator>
  <cp:lastModifiedBy>Petr Horáček</cp:lastModifiedBy>
  <cp:revision>485</cp:revision>
  <cp:lastPrinted>2020-08-26T13:47:30Z</cp:lastPrinted>
  <dcterms:created xsi:type="dcterms:W3CDTF">2012-10-30T09:42:55Z</dcterms:created>
  <dcterms:modified xsi:type="dcterms:W3CDTF">2020-08-26T18:14:55Z</dcterms:modified>
</cp:coreProperties>
</file>